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308" r:id="rId3"/>
    <p:sldId id="274" r:id="rId4"/>
    <p:sldId id="292" r:id="rId5"/>
    <p:sldId id="293" r:id="rId6"/>
    <p:sldId id="294" r:id="rId7"/>
    <p:sldId id="295" r:id="rId8"/>
    <p:sldId id="296" r:id="rId9"/>
    <p:sldId id="297" r:id="rId10"/>
    <p:sldId id="269" r:id="rId11"/>
    <p:sldId id="271" r:id="rId12"/>
    <p:sldId id="272" r:id="rId13"/>
    <p:sldId id="298" r:id="rId14"/>
    <p:sldId id="299" r:id="rId15"/>
    <p:sldId id="300" r:id="rId16"/>
    <p:sldId id="289" r:id="rId17"/>
    <p:sldId id="301" r:id="rId18"/>
    <p:sldId id="290" r:id="rId19"/>
    <p:sldId id="291" r:id="rId20"/>
    <p:sldId id="303" r:id="rId21"/>
    <p:sldId id="305" r:id="rId22"/>
    <p:sldId id="306" r:id="rId23"/>
    <p:sldId id="307" r:id="rId24"/>
    <p:sldId id="310" r:id="rId25"/>
    <p:sldId id="309" r:id="rId26"/>
    <p:sldId id="275" r:id="rId27"/>
    <p:sldId id="259" r:id="rId28"/>
    <p:sldId id="276" r:id="rId29"/>
    <p:sldId id="266" r:id="rId30"/>
    <p:sldId id="285"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6600FF"/>
    <a:srgbClr val="00FFFF"/>
    <a:srgbClr val="FF0000"/>
    <a:srgbClr val="0066FF"/>
    <a:srgbClr val="FFFF00"/>
    <a:srgbClr val="D6009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957" autoAdjust="0"/>
  </p:normalViewPr>
  <p:slideViewPr>
    <p:cSldViewPr>
      <p:cViewPr varScale="1">
        <p:scale>
          <a:sx n="69" d="100"/>
          <a:sy n="69" d="100"/>
        </p:scale>
        <p:origin x="1332" y="66"/>
      </p:cViewPr>
      <p:guideLst>
        <p:guide orient="horz" pos="2160"/>
        <p:guide pos="2880"/>
      </p:guideLst>
    </p:cSldViewPr>
  </p:slideViewPr>
  <p:notesTextViewPr>
    <p:cViewPr>
      <p:scale>
        <a:sx n="100" d="100"/>
        <a:sy n="100" d="100"/>
      </p:scale>
      <p:origin x="0" y="0"/>
    </p:cViewPr>
  </p:notesTextViewPr>
  <p:notesViewPr>
    <p:cSldViewPr>
      <p:cViewPr varScale="1">
        <p:scale>
          <a:sx n="59" d="100"/>
          <a:sy n="59" d="100"/>
        </p:scale>
        <p:origin x="-112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1F349A5-71A6-4473-91A3-70C596545339}"/>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11619" name="Rectangle 3">
            <a:extLst>
              <a:ext uri="{FF2B5EF4-FFF2-40B4-BE49-F238E27FC236}">
                <a16:creationId xmlns:a16="http://schemas.microsoft.com/office/drawing/2014/main" id="{9EE0FE28-305D-4769-BAEF-89DBB9AC4021}"/>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11620" name="Rectangle 4">
            <a:extLst>
              <a:ext uri="{FF2B5EF4-FFF2-40B4-BE49-F238E27FC236}">
                <a16:creationId xmlns:a16="http://schemas.microsoft.com/office/drawing/2014/main" id="{0EBB7AC1-CF7D-484D-8CCD-0571B4A68DFB}"/>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11621" name="Rectangle 5">
            <a:extLst>
              <a:ext uri="{FF2B5EF4-FFF2-40B4-BE49-F238E27FC236}">
                <a16:creationId xmlns:a16="http://schemas.microsoft.com/office/drawing/2014/main" id="{23FCB60B-9CEC-491D-91DF-2AD9FC72270F}"/>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D1B5AD9-E6F0-40C0-88F7-3497BFCB4299}" type="slidenum">
              <a:rPr lang="ar-SA"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8354031-54E5-4351-A8A6-183980FE115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5843" name="Rectangle 3">
            <a:extLst>
              <a:ext uri="{FF2B5EF4-FFF2-40B4-BE49-F238E27FC236}">
                <a16:creationId xmlns:a16="http://schemas.microsoft.com/office/drawing/2014/main" id="{4CA7C8B0-2731-470F-829A-FD0F502EE4BB}"/>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5844" name="Rectangle 4">
            <a:extLst>
              <a:ext uri="{FF2B5EF4-FFF2-40B4-BE49-F238E27FC236}">
                <a16:creationId xmlns:a16="http://schemas.microsoft.com/office/drawing/2014/main" id="{7EF75E42-222A-4003-BDBC-CEE4926C6871}"/>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5" name="Rectangle 5">
            <a:extLst>
              <a:ext uri="{FF2B5EF4-FFF2-40B4-BE49-F238E27FC236}">
                <a16:creationId xmlns:a16="http://schemas.microsoft.com/office/drawing/2014/main" id="{29058676-F0F1-443A-9F63-6894EB322B4C}"/>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5846" name="Rectangle 6">
            <a:extLst>
              <a:ext uri="{FF2B5EF4-FFF2-40B4-BE49-F238E27FC236}">
                <a16:creationId xmlns:a16="http://schemas.microsoft.com/office/drawing/2014/main" id="{C9D728EE-7161-4317-8150-07025F00E8D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5847" name="Rectangle 7">
            <a:extLst>
              <a:ext uri="{FF2B5EF4-FFF2-40B4-BE49-F238E27FC236}">
                <a16:creationId xmlns:a16="http://schemas.microsoft.com/office/drawing/2014/main" id="{A86ABF1F-2A03-4E66-91A6-A405073B5DF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8630362-DC8D-45D5-AA52-E057C02560FA}" type="slidenum">
              <a:rPr lang="ar-SA"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E4F337-6DCB-4A9C-9CE7-96168B58232F}"/>
              </a:ext>
            </a:extLst>
          </p:cNvPr>
          <p:cNvSpPr>
            <a:spLocks noGrp="1" noChangeArrowheads="1"/>
          </p:cNvSpPr>
          <p:nvPr>
            <p:ph type="sldNum" sz="quarter" idx="5"/>
          </p:nvPr>
        </p:nvSpPr>
        <p:spPr>
          <a:ln/>
        </p:spPr>
        <p:txBody>
          <a:bodyPr/>
          <a:lstStyle/>
          <a:p>
            <a:fld id="{934FECA2-23DE-4FBC-B5AC-1819FD595006}" type="slidenum">
              <a:rPr lang="ar-SA" altLang="en-US"/>
              <a:pPr/>
              <a:t>1</a:t>
            </a:fld>
            <a:endParaRPr lang="en-US" altLang="en-US"/>
          </a:p>
        </p:txBody>
      </p:sp>
      <p:sp>
        <p:nvSpPr>
          <p:cNvPr id="39938" name="Rectangle 2">
            <a:extLst>
              <a:ext uri="{FF2B5EF4-FFF2-40B4-BE49-F238E27FC236}">
                <a16:creationId xmlns:a16="http://schemas.microsoft.com/office/drawing/2014/main" id="{0C5E79B9-943D-4B93-BE40-58560E2AD570}"/>
              </a:ext>
            </a:extLst>
          </p:cNvPr>
          <p:cNvSpPr>
            <a:spLocks noRot="1" noChangeArrowheads="1" noTextEdit="1"/>
          </p:cNvSpPr>
          <p:nvPr>
            <p:ph type="sldImg"/>
          </p:nvPr>
        </p:nvSpPr>
        <p:spPr>
          <a:ln/>
        </p:spPr>
      </p:sp>
      <p:sp>
        <p:nvSpPr>
          <p:cNvPr id="39939" name="Rectangle 3">
            <a:extLst>
              <a:ext uri="{FF2B5EF4-FFF2-40B4-BE49-F238E27FC236}">
                <a16:creationId xmlns:a16="http://schemas.microsoft.com/office/drawing/2014/main" id="{8AF11A2D-18C3-4002-9968-E28120D7C317}"/>
              </a:ext>
            </a:extLst>
          </p:cNvPr>
          <p:cNvSpPr>
            <a:spLocks noGrp="1" noChangeArrowheads="1"/>
          </p:cNvSpPr>
          <p:nvPr>
            <p:ph type="body" idx="1"/>
          </p:nvPr>
        </p:nvSpPr>
        <p:spPr/>
        <p:txBody>
          <a:bodyPr/>
          <a:lstStyle/>
          <a:p>
            <a:endParaRPr lang="en-US" altLang="en-US" sz="2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06BCB6-9BF6-4078-B6AF-C8B6248D1DD8}"/>
              </a:ext>
            </a:extLst>
          </p:cNvPr>
          <p:cNvSpPr>
            <a:spLocks noGrp="1" noChangeArrowheads="1"/>
          </p:cNvSpPr>
          <p:nvPr>
            <p:ph type="sldNum" sz="quarter" idx="5"/>
          </p:nvPr>
        </p:nvSpPr>
        <p:spPr>
          <a:ln/>
        </p:spPr>
        <p:txBody>
          <a:bodyPr/>
          <a:lstStyle/>
          <a:p>
            <a:fld id="{94C9E811-740C-4A83-A7E5-9121F3D73065}" type="slidenum">
              <a:rPr lang="ar-SA" altLang="en-US"/>
              <a:pPr/>
              <a:t>11</a:t>
            </a:fld>
            <a:endParaRPr lang="en-US" altLang="en-US"/>
          </a:p>
        </p:txBody>
      </p:sp>
      <p:sp>
        <p:nvSpPr>
          <p:cNvPr id="43010" name="Rectangle 2">
            <a:extLst>
              <a:ext uri="{FF2B5EF4-FFF2-40B4-BE49-F238E27FC236}">
                <a16:creationId xmlns:a16="http://schemas.microsoft.com/office/drawing/2014/main" id="{F99A4058-7C12-4C34-A670-75C330179124}"/>
              </a:ext>
            </a:extLst>
          </p:cNvPr>
          <p:cNvSpPr>
            <a:spLocks noRot="1" noChangeArrowheads="1" noTextEdit="1"/>
          </p:cNvSpPr>
          <p:nvPr>
            <p:ph type="sldImg"/>
          </p:nvPr>
        </p:nvSpPr>
        <p:spPr>
          <a:ln/>
        </p:spPr>
      </p:sp>
      <p:sp>
        <p:nvSpPr>
          <p:cNvPr id="43011" name="Rectangle 3">
            <a:extLst>
              <a:ext uri="{FF2B5EF4-FFF2-40B4-BE49-F238E27FC236}">
                <a16:creationId xmlns:a16="http://schemas.microsoft.com/office/drawing/2014/main" id="{0499E8C0-6C80-45EA-8FDD-882C4EA24F6D}"/>
              </a:ext>
            </a:extLst>
          </p:cNvPr>
          <p:cNvSpPr>
            <a:spLocks noGrp="1" noChangeArrowheads="1"/>
          </p:cNvSpPr>
          <p:nvPr>
            <p:ph type="body" idx="1"/>
          </p:nvPr>
        </p:nvSpPr>
        <p:spPr/>
        <p:txBody>
          <a:bodyPr/>
          <a:lstStyle/>
          <a:p>
            <a:r>
              <a:rPr lang="en-US" altLang="en-US"/>
              <a:t>The Johnny series in the book is 72 pages of phonemic practice covering all 48 phonemes of English</a:t>
            </a:r>
          </a:p>
          <a:p>
            <a:endParaRPr lang="en-US" altLang="en-US"/>
          </a:p>
          <a:p>
            <a:r>
              <a:rPr lang="en-US" altLang="en-US"/>
              <a:t>I am still modifying the powerpoint presentations, which at this stage consist of </a:t>
            </a:r>
          </a:p>
          <a:p>
            <a:r>
              <a:rPr lang="en-US" altLang="en-US"/>
              <a:t>7 programs (soon to be 8 or 9) – containing 78 pages of single-word reading practice</a:t>
            </a:r>
          </a:p>
          <a:p>
            <a:endParaRPr lang="en-US" altLang="en-US"/>
          </a:p>
          <a:p>
            <a:r>
              <a:rPr lang="en-US" altLang="en-US"/>
              <a:t>Combines right to left motion with left to right reading!</a:t>
            </a:r>
          </a:p>
          <a:p>
            <a:endParaRPr lang="en-US" altLang="en-US"/>
          </a:p>
          <a:p>
            <a:r>
              <a:rPr lang="en-US" altLang="en-US"/>
              <a:t>Some feel the speed is too fast – that’s easy to adjust with powerpoint</a:t>
            </a:r>
          </a:p>
          <a:p>
            <a:endParaRPr lang="en-US" altLang="en-US"/>
          </a:p>
          <a:p>
            <a:r>
              <a:rPr lang="en-US" altLang="en-US"/>
              <a:t>The Johnny system introduces one or two new sounds and then a page of review</a:t>
            </a:r>
          </a:p>
          <a:p>
            <a:endParaRPr lang="en-US" altLang="en-US"/>
          </a:p>
          <a:p>
            <a:r>
              <a:rPr lang="en-US" altLang="en-US"/>
              <a:t>you can record student progress simply by having them record their own reading of review pages – Can they discriminate?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1278D6-EB2B-4CE7-AD07-C6594038ABE0}"/>
              </a:ext>
            </a:extLst>
          </p:cNvPr>
          <p:cNvSpPr>
            <a:spLocks noGrp="1" noChangeArrowheads="1"/>
          </p:cNvSpPr>
          <p:nvPr>
            <p:ph type="sldNum" sz="quarter" idx="5"/>
          </p:nvPr>
        </p:nvSpPr>
        <p:spPr>
          <a:ln/>
        </p:spPr>
        <p:txBody>
          <a:bodyPr/>
          <a:lstStyle/>
          <a:p>
            <a:fld id="{271B8142-02C1-48F5-9733-4CC326A0FB60}" type="slidenum">
              <a:rPr lang="ar-SA" altLang="en-US"/>
              <a:pPr/>
              <a:t>12</a:t>
            </a:fld>
            <a:endParaRPr lang="en-US" altLang="en-US"/>
          </a:p>
        </p:txBody>
      </p:sp>
      <p:sp>
        <p:nvSpPr>
          <p:cNvPr id="60418" name="Rectangle 2">
            <a:extLst>
              <a:ext uri="{FF2B5EF4-FFF2-40B4-BE49-F238E27FC236}">
                <a16:creationId xmlns:a16="http://schemas.microsoft.com/office/drawing/2014/main" id="{7CBFE930-575B-4E32-9E1B-B7F9478A11BE}"/>
              </a:ext>
            </a:extLst>
          </p:cNvPr>
          <p:cNvSpPr>
            <a:spLocks noRot="1" noChangeArrowheads="1" noTextEdit="1"/>
          </p:cNvSpPr>
          <p:nvPr>
            <p:ph type="sldImg"/>
          </p:nvPr>
        </p:nvSpPr>
        <p:spPr>
          <a:ln/>
        </p:spPr>
      </p:sp>
      <p:sp>
        <p:nvSpPr>
          <p:cNvPr id="60419" name="Rectangle 3">
            <a:extLst>
              <a:ext uri="{FF2B5EF4-FFF2-40B4-BE49-F238E27FC236}">
                <a16:creationId xmlns:a16="http://schemas.microsoft.com/office/drawing/2014/main" id="{9FFA9FE5-D1E2-4089-AD51-BBCAA011E675}"/>
              </a:ext>
            </a:extLst>
          </p:cNvPr>
          <p:cNvSpPr>
            <a:spLocks noGrp="1" noChangeArrowheads="1"/>
          </p:cNvSpPr>
          <p:nvPr>
            <p:ph type="body" idx="1"/>
          </p:nvPr>
        </p:nvSpPr>
        <p:spPr/>
        <p:txBody>
          <a:bodyPr/>
          <a:lstStyle/>
          <a:p>
            <a:pPr>
              <a:lnSpc>
                <a:spcPct val="90000"/>
              </a:lnSpc>
            </a:pPr>
            <a:r>
              <a:rPr lang="en-US" altLang="en-US"/>
              <a:t>And this is near the end – it is well worth it to have some students practice this kind of work – the difficulty is in identifying those who really need it and those who are sandbagging it</a:t>
            </a:r>
          </a:p>
          <a:p>
            <a:pPr>
              <a:lnSpc>
                <a:spcPct val="90000"/>
              </a:lnSpc>
            </a:pPr>
            <a:endParaRPr lang="en-US" altLang="en-US"/>
          </a:p>
          <a:p>
            <a:pPr>
              <a:lnSpc>
                <a:spcPct val="90000"/>
              </a:lnSpc>
            </a:pPr>
            <a:r>
              <a:rPr lang="en-US" altLang="en-US"/>
              <a:t>don’t get hung up on vocabulary 	- (sight reading &amp; sound practice only)</a:t>
            </a:r>
          </a:p>
          <a:p>
            <a:pPr>
              <a:lnSpc>
                <a:spcPct val="90000"/>
              </a:lnSpc>
            </a:pPr>
            <a:r>
              <a:rPr lang="en-US" altLang="en-US"/>
              <a:t>if you have an interested student,	- (set three or four words per page)</a:t>
            </a:r>
          </a:p>
          <a:p>
            <a:pPr>
              <a:lnSpc>
                <a:spcPct val="90000"/>
              </a:lnSpc>
            </a:pPr>
            <a:r>
              <a:rPr lang="en-US" altLang="en-US"/>
              <a:t> </a:t>
            </a:r>
          </a:p>
          <a:p>
            <a:pPr>
              <a:lnSpc>
                <a:spcPct val="90000"/>
              </a:lnSpc>
            </a:pPr>
            <a:r>
              <a:rPr lang="en-US" altLang="en-US"/>
              <a:t> Modelling should be followed by Practice </a:t>
            </a:r>
          </a:p>
          <a:p>
            <a:pPr>
              <a:lnSpc>
                <a:spcPct val="90000"/>
              </a:lnSpc>
            </a:pPr>
            <a:r>
              <a:rPr lang="en-US" altLang="en-US"/>
              <a:t> </a:t>
            </a:r>
          </a:p>
          <a:p>
            <a:pPr>
              <a:lnSpc>
                <a:spcPct val="90000"/>
              </a:lnSpc>
            </a:pPr>
            <a:r>
              <a:rPr lang="en-US" altLang="en-US"/>
              <a:t> Practice should be followed by Production (recording)</a:t>
            </a:r>
          </a:p>
          <a:p>
            <a:pPr>
              <a:lnSpc>
                <a:spcPct val="90000"/>
              </a:lnSpc>
            </a:pPr>
            <a:r>
              <a:rPr lang="en-US" altLang="en-US"/>
              <a:t> </a:t>
            </a:r>
          </a:p>
          <a:p>
            <a:pPr>
              <a:lnSpc>
                <a:spcPct val="90000"/>
              </a:lnSpc>
            </a:pPr>
            <a:r>
              <a:rPr lang="en-US" altLang="en-US"/>
              <a:t> Production should be reviewed by the student (or peers)</a:t>
            </a:r>
          </a:p>
          <a:p>
            <a:pPr>
              <a:lnSpc>
                <a:spcPct val="90000"/>
              </a:lnSpc>
            </a:pPr>
            <a:r>
              <a:rPr lang="en-US" altLang="en-US"/>
              <a:t>  prior to turning it in to the teacher</a:t>
            </a:r>
          </a:p>
          <a:p>
            <a:pPr>
              <a:lnSpc>
                <a:spcPct val="90000"/>
              </a:lnSpc>
            </a:pPr>
            <a:r>
              <a:rPr lang="en-US" altLang="en-US"/>
              <a:t> </a:t>
            </a:r>
          </a:p>
          <a:p>
            <a:pPr>
              <a:lnSpc>
                <a:spcPct val="90000"/>
              </a:lnSpc>
            </a:pPr>
            <a:r>
              <a:rPr lang="en-US" altLang="en-US"/>
              <a:t> Don’t hurry</a:t>
            </a:r>
          </a:p>
          <a:p>
            <a:pPr>
              <a:lnSpc>
                <a:spcPct val="90000"/>
              </a:lnSpc>
            </a:pPr>
            <a:r>
              <a:rPr lang="en-US" altLang="en-US"/>
              <a:t> </a:t>
            </a:r>
          </a:p>
          <a:p>
            <a:pPr>
              <a:lnSpc>
                <a:spcPct val="90000"/>
              </a:lnSpc>
            </a:pPr>
            <a:r>
              <a:rPr lang="en-US" altLang="en-US"/>
              <a:t>No progress without passing the test</a:t>
            </a:r>
          </a:p>
          <a:p>
            <a:pPr>
              <a:lnSpc>
                <a:spcPct val="90000"/>
              </a:lnSpc>
            </a:pPr>
            <a:r>
              <a:rPr lang="en-US" altLang="en-US"/>
              <a:t>Provide alternate pages for practice after 2 fails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A8E3AE6-EEDC-49AC-9AD8-F7AFDE6188BE}"/>
              </a:ext>
            </a:extLst>
          </p:cNvPr>
          <p:cNvSpPr>
            <a:spLocks noGrp="1" noChangeArrowheads="1"/>
          </p:cNvSpPr>
          <p:nvPr>
            <p:ph type="sldNum" sz="quarter" idx="5"/>
          </p:nvPr>
        </p:nvSpPr>
        <p:spPr>
          <a:ln/>
        </p:spPr>
        <p:txBody>
          <a:bodyPr/>
          <a:lstStyle/>
          <a:p>
            <a:fld id="{6E18E0E0-3228-46A3-99AD-F355DF86F218}" type="slidenum">
              <a:rPr lang="ar-SA" altLang="en-US"/>
              <a:pPr/>
              <a:t>13</a:t>
            </a:fld>
            <a:endParaRPr lang="en-US" altLang="en-US"/>
          </a:p>
        </p:txBody>
      </p:sp>
      <p:sp>
        <p:nvSpPr>
          <p:cNvPr id="101378" name="Rectangle 2">
            <a:extLst>
              <a:ext uri="{FF2B5EF4-FFF2-40B4-BE49-F238E27FC236}">
                <a16:creationId xmlns:a16="http://schemas.microsoft.com/office/drawing/2014/main" id="{69F843A2-7959-4BEF-8A19-0FC2BD83B011}"/>
              </a:ext>
            </a:extLst>
          </p:cNvPr>
          <p:cNvSpPr>
            <a:spLocks noRot="1" noChangeArrowheads="1" noTextEdit="1"/>
          </p:cNvSpPr>
          <p:nvPr>
            <p:ph type="sldImg"/>
          </p:nvPr>
        </p:nvSpPr>
        <p:spPr>
          <a:ln/>
        </p:spPr>
      </p:sp>
      <p:sp>
        <p:nvSpPr>
          <p:cNvPr id="101379" name="Rectangle 3">
            <a:extLst>
              <a:ext uri="{FF2B5EF4-FFF2-40B4-BE49-F238E27FC236}">
                <a16:creationId xmlns:a16="http://schemas.microsoft.com/office/drawing/2014/main" id="{3772D88A-6380-40FE-8B64-F1FB2983CFA9}"/>
              </a:ext>
            </a:extLst>
          </p:cNvPr>
          <p:cNvSpPr>
            <a:spLocks noGrp="1" noChangeArrowheads="1"/>
          </p:cNvSpPr>
          <p:nvPr>
            <p:ph type="body" idx="1"/>
          </p:nvPr>
        </p:nvSpPr>
        <p:spPr/>
        <p:txBody>
          <a:bodyPr/>
          <a:lstStyle/>
          <a:p>
            <a:r>
              <a:rPr lang="en-US" altLang="en-US" sz="2000" b="1"/>
              <a:t>Suppose you have a short story to read with too much “new” vocabulary in it – </a:t>
            </a:r>
          </a:p>
          <a:p>
            <a:r>
              <a:rPr lang="en-US" altLang="en-US" sz="2000" b="1"/>
              <a:t>Like this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799CB6-B1E8-492B-A3F0-425BF754D824}"/>
              </a:ext>
            </a:extLst>
          </p:cNvPr>
          <p:cNvSpPr>
            <a:spLocks noGrp="1" noChangeArrowheads="1"/>
          </p:cNvSpPr>
          <p:nvPr>
            <p:ph type="sldNum" sz="quarter" idx="5"/>
          </p:nvPr>
        </p:nvSpPr>
        <p:spPr>
          <a:ln/>
        </p:spPr>
        <p:txBody>
          <a:bodyPr/>
          <a:lstStyle/>
          <a:p>
            <a:fld id="{C433CA2D-15D5-4683-A791-44B0B631E6B3}" type="slidenum">
              <a:rPr lang="ar-SA" altLang="en-US"/>
              <a:pPr/>
              <a:t>14</a:t>
            </a:fld>
            <a:endParaRPr lang="en-US" altLang="en-US"/>
          </a:p>
        </p:txBody>
      </p:sp>
      <p:sp>
        <p:nvSpPr>
          <p:cNvPr id="84994" name="Rectangle 2">
            <a:extLst>
              <a:ext uri="{FF2B5EF4-FFF2-40B4-BE49-F238E27FC236}">
                <a16:creationId xmlns:a16="http://schemas.microsoft.com/office/drawing/2014/main" id="{C2DBDBC0-15D9-45DB-BF98-846D16C4B6AC}"/>
              </a:ext>
            </a:extLst>
          </p:cNvPr>
          <p:cNvSpPr>
            <a:spLocks noRot="1" noChangeArrowheads="1" noTextEdit="1"/>
          </p:cNvSpPr>
          <p:nvPr>
            <p:ph type="sldImg"/>
          </p:nvPr>
        </p:nvSpPr>
        <p:spPr>
          <a:ln/>
        </p:spPr>
      </p:sp>
      <p:sp>
        <p:nvSpPr>
          <p:cNvPr id="84995" name="Rectangle 3">
            <a:extLst>
              <a:ext uri="{FF2B5EF4-FFF2-40B4-BE49-F238E27FC236}">
                <a16:creationId xmlns:a16="http://schemas.microsoft.com/office/drawing/2014/main" id="{4912EDC5-38A7-4B52-96C8-ED3B4A0FC052}"/>
              </a:ext>
            </a:extLst>
          </p:cNvPr>
          <p:cNvSpPr>
            <a:spLocks noGrp="1" noChangeArrowheads="1"/>
          </p:cNvSpPr>
          <p:nvPr>
            <p:ph type="body" idx="1"/>
          </p:nvPr>
        </p:nvSpPr>
        <p:spPr/>
        <p:txBody>
          <a:bodyPr/>
          <a:lstStyle/>
          <a:p>
            <a:pPr>
              <a:lnSpc>
                <a:spcPct val="90000"/>
              </a:lnSpc>
            </a:pPr>
            <a:r>
              <a:rPr lang="en-US" altLang="en-US"/>
              <a:t>And this is near the end – it is well worth it to have some students practice this kind of work – the difficulty is in identifying those who really need it and those who are sandbagging it</a:t>
            </a:r>
          </a:p>
          <a:p>
            <a:pPr>
              <a:lnSpc>
                <a:spcPct val="90000"/>
              </a:lnSpc>
            </a:pPr>
            <a:endParaRPr lang="en-US" altLang="en-US"/>
          </a:p>
          <a:p>
            <a:pPr>
              <a:lnSpc>
                <a:spcPct val="90000"/>
              </a:lnSpc>
            </a:pPr>
            <a:r>
              <a:rPr lang="en-US" altLang="en-US"/>
              <a:t>don’t get hung up on vocabulary 	- (sight reading &amp; sound practice only)</a:t>
            </a:r>
          </a:p>
          <a:p>
            <a:pPr>
              <a:lnSpc>
                <a:spcPct val="90000"/>
              </a:lnSpc>
            </a:pPr>
            <a:r>
              <a:rPr lang="en-US" altLang="en-US"/>
              <a:t>if you have an interested student,	- (set three or four words per page)</a:t>
            </a:r>
          </a:p>
          <a:p>
            <a:pPr>
              <a:lnSpc>
                <a:spcPct val="90000"/>
              </a:lnSpc>
            </a:pPr>
            <a:r>
              <a:rPr lang="en-US" altLang="en-US"/>
              <a:t> </a:t>
            </a:r>
          </a:p>
          <a:p>
            <a:pPr>
              <a:lnSpc>
                <a:spcPct val="90000"/>
              </a:lnSpc>
            </a:pPr>
            <a:r>
              <a:rPr lang="en-US" altLang="en-US"/>
              <a:t> Modelling should be followed by Practice </a:t>
            </a:r>
          </a:p>
          <a:p>
            <a:pPr>
              <a:lnSpc>
                <a:spcPct val="90000"/>
              </a:lnSpc>
            </a:pPr>
            <a:r>
              <a:rPr lang="en-US" altLang="en-US"/>
              <a:t> </a:t>
            </a:r>
          </a:p>
          <a:p>
            <a:pPr>
              <a:lnSpc>
                <a:spcPct val="90000"/>
              </a:lnSpc>
            </a:pPr>
            <a:r>
              <a:rPr lang="en-US" altLang="en-US"/>
              <a:t> Practice should be followed by Production (recording)</a:t>
            </a:r>
          </a:p>
          <a:p>
            <a:pPr>
              <a:lnSpc>
                <a:spcPct val="90000"/>
              </a:lnSpc>
            </a:pPr>
            <a:r>
              <a:rPr lang="en-US" altLang="en-US"/>
              <a:t> </a:t>
            </a:r>
          </a:p>
          <a:p>
            <a:pPr>
              <a:lnSpc>
                <a:spcPct val="90000"/>
              </a:lnSpc>
            </a:pPr>
            <a:r>
              <a:rPr lang="en-US" altLang="en-US"/>
              <a:t> Production should be reviewed by the student (or peers)</a:t>
            </a:r>
          </a:p>
          <a:p>
            <a:pPr>
              <a:lnSpc>
                <a:spcPct val="90000"/>
              </a:lnSpc>
            </a:pPr>
            <a:r>
              <a:rPr lang="en-US" altLang="en-US"/>
              <a:t>  prior to turning it in to the teacher</a:t>
            </a:r>
          </a:p>
          <a:p>
            <a:pPr>
              <a:lnSpc>
                <a:spcPct val="90000"/>
              </a:lnSpc>
            </a:pPr>
            <a:r>
              <a:rPr lang="en-US" altLang="en-US"/>
              <a:t> </a:t>
            </a:r>
          </a:p>
          <a:p>
            <a:pPr>
              <a:lnSpc>
                <a:spcPct val="90000"/>
              </a:lnSpc>
            </a:pPr>
            <a:r>
              <a:rPr lang="en-US" altLang="en-US"/>
              <a:t> Don’t hurry</a:t>
            </a:r>
          </a:p>
          <a:p>
            <a:pPr>
              <a:lnSpc>
                <a:spcPct val="90000"/>
              </a:lnSpc>
            </a:pPr>
            <a:r>
              <a:rPr lang="en-US" altLang="en-US"/>
              <a:t> </a:t>
            </a:r>
          </a:p>
          <a:p>
            <a:pPr>
              <a:lnSpc>
                <a:spcPct val="90000"/>
              </a:lnSpc>
            </a:pPr>
            <a:r>
              <a:rPr lang="en-US" altLang="en-US"/>
              <a:t>No progress without passing the test</a:t>
            </a:r>
          </a:p>
          <a:p>
            <a:pPr>
              <a:lnSpc>
                <a:spcPct val="90000"/>
              </a:lnSpc>
            </a:pPr>
            <a:r>
              <a:rPr lang="en-US" altLang="en-US"/>
              <a:t>Provide alternate pages for practice after 2 fails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D4A54E-FAD6-4D7C-839E-6176DD5F1496}"/>
              </a:ext>
            </a:extLst>
          </p:cNvPr>
          <p:cNvSpPr>
            <a:spLocks noGrp="1" noChangeArrowheads="1"/>
          </p:cNvSpPr>
          <p:nvPr>
            <p:ph type="sldNum" sz="quarter" idx="5"/>
          </p:nvPr>
        </p:nvSpPr>
        <p:spPr>
          <a:ln/>
        </p:spPr>
        <p:txBody>
          <a:bodyPr/>
          <a:lstStyle/>
          <a:p>
            <a:fld id="{BF337B75-77CF-4368-A85C-914B657E4AA8}" type="slidenum">
              <a:rPr lang="ar-SA" altLang="en-US"/>
              <a:pPr/>
              <a:t>15</a:t>
            </a:fld>
            <a:endParaRPr lang="en-US" altLang="en-US"/>
          </a:p>
        </p:txBody>
      </p:sp>
      <p:sp>
        <p:nvSpPr>
          <p:cNvPr id="87042" name="Rectangle 2">
            <a:extLst>
              <a:ext uri="{FF2B5EF4-FFF2-40B4-BE49-F238E27FC236}">
                <a16:creationId xmlns:a16="http://schemas.microsoft.com/office/drawing/2014/main" id="{CD448C16-61BF-418A-BCED-35B68C4B2DE7}"/>
              </a:ext>
            </a:extLst>
          </p:cNvPr>
          <p:cNvSpPr>
            <a:spLocks noRot="1" noChangeArrowheads="1" noTextEdit="1"/>
          </p:cNvSpPr>
          <p:nvPr>
            <p:ph type="sldImg"/>
          </p:nvPr>
        </p:nvSpPr>
        <p:spPr>
          <a:ln/>
        </p:spPr>
      </p:sp>
      <p:sp>
        <p:nvSpPr>
          <p:cNvPr id="87043" name="Rectangle 3">
            <a:extLst>
              <a:ext uri="{FF2B5EF4-FFF2-40B4-BE49-F238E27FC236}">
                <a16:creationId xmlns:a16="http://schemas.microsoft.com/office/drawing/2014/main" id="{9D26F075-B135-4742-80BA-45B3846AA72E}"/>
              </a:ext>
            </a:extLst>
          </p:cNvPr>
          <p:cNvSpPr>
            <a:spLocks noGrp="1" noChangeArrowheads="1"/>
          </p:cNvSpPr>
          <p:nvPr>
            <p:ph type="body" idx="1"/>
          </p:nvPr>
        </p:nvSpPr>
        <p:spPr/>
        <p:txBody>
          <a:bodyPr/>
          <a:lstStyle/>
          <a:p>
            <a:r>
              <a:rPr lang="en-US" altLang="en-US"/>
              <a:t>M.Ed. &amp; P.B.Dipl. in TESL, </a:t>
            </a:r>
          </a:p>
          <a:p>
            <a:endParaRPr lang="en-US" altLang="en-US"/>
          </a:p>
          <a:p>
            <a:r>
              <a:rPr lang="en-US" altLang="en-US"/>
              <a:t>Thirteen years teaching ESL/EFL/ESP – </a:t>
            </a:r>
          </a:p>
          <a:p>
            <a:endParaRPr lang="en-US" altLang="en-US"/>
          </a:p>
          <a:p>
            <a:r>
              <a:rPr lang="en-US" altLang="en-US"/>
              <a:t>Presented to TESOL (UAE), SATE (KSA) and TEAL (CAN). </a:t>
            </a:r>
          </a:p>
          <a:p>
            <a:endParaRPr lang="en-US" altLang="en-US"/>
          </a:p>
          <a:p>
            <a:r>
              <a:rPr lang="en-US" altLang="en-US"/>
              <a:t> I create listening, reading, speaking and grammar CALL lessons with Power point. </a:t>
            </a:r>
          </a:p>
          <a:p>
            <a:endParaRPr lang="en-US" altLang="en-US"/>
          </a:p>
          <a:p>
            <a:r>
              <a:rPr lang="en-US" altLang="en-US"/>
              <a:t>Main goal is to create and promote alternate views or descriptions of English Grammar.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E4A974-A7EA-4EA5-8DE8-4FBD32231956}"/>
              </a:ext>
            </a:extLst>
          </p:cNvPr>
          <p:cNvSpPr>
            <a:spLocks noGrp="1" noChangeArrowheads="1"/>
          </p:cNvSpPr>
          <p:nvPr>
            <p:ph type="sldNum" sz="quarter" idx="5"/>
          </p:nvPr>
        </p:nvSpPr>
        <p:spPr>
          <a:ln/>
        </p:spPr>
        <p:txBody>
          <a:bodyPr/>
          <a:lstStyle/>
          <a:p>
            <a:fld id="{4834F704-6079-4D79-9FCD-8CBD76B34EDB}" type="slidenum">
              <a:rPr lang="ar-SA" altLang="en-US"/>
              <a:pPr/>
              <a:t>16</a:t>
            </a:fld>
            <a:endParaRPr lang="en-US" altLang="en-US"/>
          </a:p>
        </p:txBody>
      </p:sp>
      <p:sp>
        <p:nvSpPr>
          <p:cNvPr id="72706" name="Rectangle 2">
            <a:extLst>
              <a:ext uri="{FF2B5EF4-FFF2-40B4-BE49-F238E27FC236}">
                <a16:creationId xmlns:a16="http://schemas.microsoft.com/office/drawing/2014/main" id="{23FFAE74-560A-47DF-8C58-A58E6CF07419}"/>
              </a:ext>
            </a:extLst>
          </p:cNvPr>
          <p:cNvSpPr>
            <a:spLocks noRot="1" noChangeArrowheads="1" noTextEdit="1"/>
          </p:cNvSpPr>
          <p:nvPr>
            <p:ph type="sldImg"/>
          </p:nvPr>
        </p:nvSpPr>
        <p:spPr>
          <a:ln/>
        </p:spPr>
      </p:sp>
      <p:sp>
        <p:nvSpPr>
          <p:cNvPr id="72707" name="Rectangle 3">
            <a:extLst>
              <a:ext uri="{FF2B5EF4-FFF2-40B4-BE49-F238E27FC236}">
                <a16:creationId xmlns:a16="http://schemas.microsoft.com/office/drawing/2014/main" id="{33C28455-0E2C-42F0-A017-F76EB9DE055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F24991-D3CC-4552-9A70-009F46E0B56F}"/>
              </a:ext>
            </a:extLst>
          </p:cNvPr>
          <p:cNvSpPr>
            <a:spLocks noGrp="1" noChangeArrowheads="1"/>
          </p:cNvSpPr>
          <p:nvPr>
            <p:ph type="sldNum" sz="quarter" idx="5"/>
          </p:nvPr>
        </p:nvSpPr>
        <p:spPr>
          <a:ln/>
        </p:spPr>
        <p:txBody>
          <a:bodyPr/>
          <a:lstStyle/>
          <a:p>
            <a:fld id="{44C266D2-6F2F-42AB-9821-D5F2C9BD4BF5}" type="slidenum">
              <a:rPr lang="ar-SA" altLang="en-US"/>
              <a:pPr/>
              <a:t>17</a:t>
            </a:fld>
            <a:endParaRPr lang="en-US" altLang="en-US"/>
          </a:p>
        </p:txBody>
      </p:sp>
      <p:sp>
        <p:nvSpPr>
          <p:cNvPr id="100354" name="Rectangle 2">
            <a:extLst>
              <a:ext uri="{FF2B5EF4-FFF2-40B4-BE49-F238E27FC236}">
                <a16:creationId xmlns:a16="http://schemas.microsoft.com/office/drawing/2014/main" id="{3C034997-1C34-4ECA-B8B0-3A316E6FE427}"/>
              </a:ext>
            </a:extLst>
          </p:cNvPr>
          <p:cNvSpPr>
            <a:spLocks noRot="1" noChangeArrowheads="1" noTextEdit="1"/>
          </p:cNvSpPr>
          <p:nvPr>
            <p:ph type="sldImg"/>
          </p:nvPr>
        </p:nvSpPr>
        <p:spPr>
          <a:ln/>
        </p:spPr>
      </p:sp>
      <p:sp>
        <p:nvSpPr>
          <p:cNvPr id="100355" name="Rectangle 3">
            <a:extLst>
              <a:ext uri="{FF2B5EF4-FFF2-40B4-BE49-F238E27FC236}">
                <a16:creationId xmlns:a16="http://schemas.microsoft.com/office/drawing/2014/main" id="{76FFCB42-D202-4030-BBF2-A39E47DA8A3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DB717B-B9AF-445F-9A93-E53AB2454ED8}"/>
              </a:ext>
            </a:extLst>
          </p:cNvPr>
          <p:cNvSpPr>
            <a:spLocks noGrp="1" noChangeArrowheads="1"/>
          </p:cNvSpPr>
          <p:nvPr>
            <p:ph type="sldNum" sz="quarter" idx="5"/>
          </p:nvPr>
        </p:nvSpPr>
        <p:spPr>
          <a:ln/>
        </p:spPr>
        <p:txBody>
          <a:bodyPr/>
          <a:lstStyle/>
          <a:p>
            <a:fld id="{D2CEEBF2-2FD2-4F44-AAF2-6A8DF5B1D52A}" type="slidenum">
              <a:rPr lang="ar-SA" altLang="en-US"/>
              <a:pPr/>
              <a:t>18</a:t>
            </a:fld>
            <a:endParaRPr lang="en-US" altLang="en-US"/>
          </a:p>
        </p:txBody>
      </p:sp>
      <p:sp>
        <p:nvSpPr>
          <p:cNvPr id="74754" name="Rectangle 2">
            <a:extLst>
              <a:ext uri="{FF2B5EF4-FFF2-40B4-BE49-F238E27FC236}">
                <a16:creationId xmlns:a16="http://schemas.microsoft.com/office/drawing/2014/main" id="{68C71AF1-3CC1-48B6-8948-D70D26C321F7}"/>
              </a:ext>
            </a:extLst>
          </p:cNvPr>
          <p:cNvSpPr>
            <a:spLocks noRot="1" noChangeArrowheads="1" noTextEdit="1"/>
          </p:cNvSpPr>
          <p:nvPr>
            <p:ph type="sldImg"/>
          </p:nvPr>
        </p:nvSpPr>
        <p:spPr>
          <a:ln/>
        </p:spPr>
      </p:sp>
      <p:sp>
        <p:nvSpPr>
          <p:cNvPr id="74755" name="Rectangle 3">
            <a:extLst>
              <a:ext uri="{FF2B5EF4-FFF2-40B4-BE49-F238E27FC236}">
                <a16:creationId xmlns:a16="http://schemas.microsoft.com/office/drawing/2014/main" id="{4A0D827B-11CD-4F7C-A172-2EE101E8AFA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95C2A8-6F9A-488B-A132-B7ED54680FF5}"/>
              </a:ext>
            </a:extLst>
          </p:cNvPr>
          <p:cNvSpPr>
            <a:spLocks noGrp="1" noChangeArrowheads="1"/>
          </p:cNvSpPr>
          <p:nvPr>
            <p:ph type="sldNum" sz="quarter" idx="5"/>
          </p:nvPr>
        </p:nvSpPr>
        <p:spPr>
          <a:ln/>
        </p:spPr>
        <p:txBody>
          <a:bodyPr/>
          <a:lstStyle/>
          <a:p>
            <a:fld id="{70B92050-9EB6-4E93-BA8C-A7ED327028A1}" type="slidenum">
              <a:rPr lang="ar-SA" altLang="en-US"/>
              <a:pPr/>
              <a:t>19</a:t>
            </a:fld>
            <a:endParaRPr lang="en-US" altLang="en-US"/>
          </a:p>
        </p:txBody>
      </p:sp>
      <p:sp>
        <p:nvSpPr>
          <p:cNvPr id="99330" name="Rectangle 2">
            <a:extLst>
              <a:ext uri="{FF2B5EF4-FFF2-40B4-BE49-F238E27FC236}">
                <a16:creationId xmlns:a16="http://schemas.microsoft.com/office/drawing/2014/main" id="{F1CC3D5A-5CBC-47EA-9056-E3CADBA0C1F3}"/>
              </a:ext>
            </a:extLst>
          </p:cNvPr>
          <p:cNvSpPr>
            <a:spLocks noRot="1" noChangeArrowheads="1" noTextEdit="1"/>
          </p:cNvSpPr>
          <p:nvPr>
            <p:ph type="sldImg"/>
          </p:nvPr>
        </p:nvSpPr>
        <p:spPr>
          <a:ln/>
        </p:spPr>
      </p:sp>
      <p:sp>
        <p:nvSpPr>
          <p:cNvPr id="99331" name="Rectangle 3">
            <a:extLst>
              <a:ext uri="{FF2B5EF4-FFF2-40B4-BE49-F238E27FC236}">
                <a16:creationId xmlns:a16="http://schemas.microsoft.com/office/drawing/2014/main" id="{7F5AE5DB-E4FF-490F-973F-7864DC747EA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CCAFB3-DD4F-4146-B28B-54B5BDBAEB9F}"/>
              </a:ext>
            </a:extLst>
          </p:cNvPr>
          <p:cNvSpPr>
            <a:spLocks noGrp="1" noChangeArrowheads="1"/>
          </p:cNvSpPr>
          <p:nvPr>
            <p:ph type="sldNum" sz="quarter" idx="5"/>
          </p:nvPr>
        </p:nvSpPr>
        <p:spPr>
          <a:ln/>
        </p:spPr>
        <p:txBody>
          <a:bodyPr/>
          <a:lstStyle/>
          <a:p>
            <a:fld id="{48B53C42-5CD9-4352-A563-3A3119478B4E}" type="slidenum">
              <a:rPr lang="ar-SA" altLang="en-US"/>
              <a:pPr/>
              <a:t>20</a:t>
            </a:fld>
            <a:endParaRPr lang="en-US" altLang="en-US"/>
          </a:p>
        </p:txBody>
      </p:sp>
      <p:sp>
        <p:nvSpPr>
          <p:cNvPr id="98306" name="Rectangle 2">
            <a:extLst>
              <a:ext uri="{FF2B5EF4-FFF2-40B4-BE49-F238E27FC236}">
                <a16:creationId xmlns:a16="http://schemas.microsoft.com/office/drawing/2014/main" id="{6E555FC3-4504-4FDA-98D4-06D0B6D3566E}"/>
              </a:ext>
            </a:extLst>
          </p:cNvPr>
          <p:cNvSpPr>
            <a:spLocks noRot="1" noChangeArrowheads="1" noTextEdit="1"/>
          </p:cNvSpPr>
          <p:nvPr>
            <p:ph type="sldImg"/>
          </p:nvPr>
        </p:nvSpPr>
        <p:spPr>
          <a:ln/>
        </p:spPr>
      </p:sp>
      <p:sp>
        <p:nvSpPr>
          <p:cNvPr id="98307" name="Rectangle 3">
            <a:extLst>
              <a:ext uri="{FF2B5EF4-FFF2-40B4-BE49-F238E27FC236}">
                <a16:creationId xmlns:a16="http://schemas.microsoft.com/office/drawing/2014/main" id="{FDF346E7-0B19-4217-B75D-1EAC0FC4F3F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1F2F8F5-C75B-4A53-A6B6-5452F3603BAE}"/>
              </a:ext>
            </a:extLst>
          </p:cNvPr>
          <p:cNvSpPr>
            <a:spLocks noGrp="1" noChangeArrowheads="1"/>
          </p:cNvSpPr>
          <p:nvPr>
            <p:ph type="sldNum" sz="quarter" idx="5"/>
          </p:nvPr>
        </p:nvSpPr>
        <p:spPr>
          <a:ln/>
        </p:spPr>
        <p:txBody>
          <a:bodyPr/>
          <a:lstStyle/>
          <a:p>
            <a:fld id="{46E402F0-8837-4030-BFDA-4CB425BCD206}" type="slidenum">
              <a:rPr lang="ar-SA" altLang="en-US"/>
              <a:pPr/>
              <a:t>3</a:t>
            </a:fld>
            <a:endParaRPr lang="en-US" altLang="en-US"/>
          </a:p>
        </p:txBody>
      </p:sp>
      <p:sp>
        <p:nvSpPr>
          <p:cNvPr id="38914" name="Rectangle 2">
            <a:extLst>
              <a:ext uri="{FF2B5EF4-FFF2-40B4-BE49-F238E27FC236}">
                <a16:creationId xmlns:a16="http://schemas.microsoft.com/office/drawing/2014/main" id="{E8B033ED-6007-4784-878B-4D91C2AD8EC2}"/>
              </a:ext>
            </a:extLst>
          </p:cNvPr>
          <p:cNvSpPr>
            <a:spLocks noRot="1" noChangeArrowheads="1" noTextEdit="1"/>
          </p:cNvSpPr>
          <p:nvPr>
            <p:ph type="sldImg"/>
          </p:nvPr>
        </p:nvSpPr>
        <p:spPr>
          <a:ln/>
        </p:spPr>
      </p:sp>
      <p:sp>
        <p:nvSpPr>
          <p:cNvPr id="38915" name="Rectangle 3">
            <a:extLst>
              <a:ext uri="{FF2B5EF4-FFF2-40B4-BE49-F238E27FC236}">
                <a16:creationId xmlns:a16="http://schemas.microsoft.com/office/drawing/2014/main" id="{D1B97AB3-C9D3-4ACE-A7BA-3A8AFAC10CE3}"/>
              </a:ext>
            </a:extLst>
          </p:cNvPr>
          <p:cNvSpPr>
            <a:spLocks noGrp="1" noChangeArrowheads="1"/>
          </p:cNvSpPr>
          <p:nvPr>
            <p:ph type="body" idx="1"/>
          </p:nvPr>
        </p:nvSpPr>
        <p:spPr>
          <a:xfrm>
            <a:off x="381000" y="4343400"/>
            <a:ext cx="6248400" cy="4343400"/>
          </a:xfrm>
        </p:spPr>
        <p:txBody>
          <a:bodyPr/>
          <a:lstStyle/>
          <a:p>
            <a:pPr>
              <a:lnSpc>
                <a:spcPct val="80000"/>
              </a:lnSpc>
            </a:pPr>
            <a:r>
              <a:rPr lang="en-US" altLang="en-US" sz="2000" b="1"/>
              <a:t>95% Emerati ;  Male - 18 to 23 yrs. Old</a:t>
            </a:r>
          </a:p>
          <a:p>
            <a:pPr>
              <a:lnSpc>
                <a:spcPct val="80000"/>
              </a:lnSpc>
            </a:pPr>
            <a:r>
              <a:rPr lang="en-US" altLang="en-US" sz="2000" b="1"/>
              <a:t>military environment – boot camp – </a:t>
            </a:r>
          </a:p>
          <a:p>
            <a:pPr>
              <a:lnSpc>
                <a:spcPct val="80000"/>
              </a:lnSpc>
            </a:pPr>
            <a:r>
              <a:rPr lang="en-US" altLang="en-US" sz="2000" b="1"/>
              <a:t>3 computer labs - American Headway program</a:t>
            </a:r>
          </a:p>
          <a:p>
            <a:pPr>
              <a:lnSpc>
                <a:spcPct val="80000"/>
              </a:lnSpc>
            </a:pPr>
            <a:r>
              <a:rPr lang="en-US" altLang="en-US" sz="2000" b="1"/>
              <a:t>A lack of oral practice and oral testing</a:t>
            </a:r>
          </a:p>
          <a:p>
            <a:pPr>
              <a:lnSpc>
                <a:spcPct val="80000"/>
              </a:lnSpc>
            </a:pPr>
            <a:r>
              <a:rPr lang="en-US" altLang="en-US" sz="2000" b="1"/>
              <a:t>HCT’s policy of 1hr/5 in lab - CALL </a:t>
            </a:r>
          </a:p>
          <a:p>
            <a:pPr>
              <a:lnSpc>
                <a:spcPct val="80000"/>
              </a:lnSpc>
            </a:pPr>
            <a:endParaRPr lang="en-US" altLang="en-US" sz="2000" b="1"/>
          </a:p>
          <a:p>
            <a:pPr>
              <a:lnSpc>
                <a:spcPct val="80000"/>
              </a:lnSpc>
            </a:pPr>
            <a:r>
              <a:rPr lang="en-US" altLang="en-US" sz="2000" b="1"/>
              <a:t>in the classroom - 30% were listening to me, </a:t>
            </a:r>
          </a:p>
          <a:p>
            <a:pPr>
              <a:lnSpc>
                <a:spcPct val="80000"/>
              </a:lnSpc>
            </a:pPr>
            <a:r>
              <a:rPr lang="en-US" altLang="en-US" sz="2000" b="1"/>
              <a:t>30% thought they were listening to me </a:t>
            </a:r>
          </a:p>
          <a:p>
            <a:pPr>
              <a:lnSpc>
                <a:spcPct val="80000"/>
              </a:lnSpc>
            </a:pPr>
            <a:r>
              <a:rPr lang="en-US" altLang="en-US" sz="2000" b="1"/>
              <a:t>30% didn’t know they were in a classroom </a:t>
            </a:r>
          </a:p>
          <a:p>
            <a:pPr>
              <a:lnSpc>
                <a:spcPct val="80000"/>
              </a:lnSpc>
            </a:pPr>
            <a:r>
              <a:rPr lang="en-US" altLang="en-US" sz="2000" b="1"/>
              <a:t>in the computer lab -  5% were focused on me (asking for help), </a:t>
            </a:r>
          </a:p>
          <a:p>
            <a:pPr>
              <a:lnSpc>
                <a:spcPct val="80000"/>
              </a:lnSpc>
            </a:pPr>
            <a:r>
              <a:rPr lang="en-US" altLang="en-US" sz="2000" b="1"/>
              <a:t>90% were focused on doing the lesson, </a:t>
            </a:r>
          </a:p>
          <a:p>
            <a:pPr>
              <a:lnSpc>
                <a:spcPct val="80000"/>
              </a:lnSpc>
            </a:pPr>
            <a:r>
              <a:rPr lang="en-US" altLang="en-US" sz="2000" b="1"/>
              <a:t>and 5% didn’t know they were in a classroom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A1FFD6-6DF6-4CDD-9DC7-56BA4EE5AAB9}"/>
              </a:ext>
            </a:extLst>
          </p:cNvPr>
          <p:cNvSpPr>
            <a:spLocks noGrp="1" noChangeArrowheads="1"/>
          </p:cNvSpPr>
          <p:nvPr>
            <p:ph type="sldNum" sz="quarter" idx="5"/>
          </p:nvPr>
        </p:nvSpPr>
        <p:spPr>
          <a:ln/>
        </p:spPr>
        <p:txBody>
          <a:bodyPr/>
          <a:lstStyle/>
          <a:p>
            <a:fld id="{41DB9905-8CE0-471F-AF95-0AF1B27DF2E1}" type="slidenum">
              <a:rPr lang="ar-SA" altLang="en-US"/>
              <a:pPr/>
              <a:t>21</a:t>
            </a:fld>
            <a:endParaRPr lang="en-US" altLang="en-US"/>
          </a:p>
        </p:txBody>
      </p:sp>
      <p:sp>
        <p:nvSpPr>
          <p:cNvPr id="97282" name="Rectangle 2">
            <a:extLst>
              <a:ext uri="{FF2B5EF4-FFF2-40B4-BE49-F238E27FC236}">
                <a16:creationId xmlns:a16="http://schemas.microsoft.com/office/drawing/2014/main" id="{61428A31-F813-469D-97CC-52F6F564CE62}"/>
              </a:ext>
            </a:extLst>
          </p:cNvPr>
          <p:cNvSpPr>
            <a:spLocks noRot="1" noChangeArrowheads="1" noTextEdit="1"/>
          </p:cNvSpPr>
          <p:nvPr>
            <p:ph type="sldImg"/>
          </p:nvPr>
        </p:nvSpPr>
        <p:spPr>
          <a:ln/>
        </p:spPr>
      </p:sp>
      <p:sp>
        <p:nvSpPr>
          <p:cNvPr id="97283" name="Rectangle 3">
            <a:extLst>
              <a:ext uri="{FF2B5EF4-FFF2-40B4-BE49-F238E27FC236}">
                <a16:creationId xmlns:a16="http://schemas.microsoft.com/office/drawing/2014/main" id="{4C54D54E-0AE9-486F-842A-F04EBD60EF7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3FB81A-76EA-4B0A-94BA-8788C51A39DD}"/>
              </a:ext>
            </a:extLst>
          </p:cNvPr>
          <p:cNvSpPr>
            <a:spLocks noGrp="1" noChangeArrowheads="1"/>
          </p:cNvSpPr>
          <p:nvPr>
            <p:ph type="sldNum" sz="quarter" idx="5"/>
          </p:nvPr>
        </p:nvSpPr>
        <p:spPr>
          <a:ln/>
        </p:spPr>
        <p:txBody>
          <a:bodyPr/>
          <a:lstStyle/>
          <a:p>
            <a:fld id="{66CC3895-9B76-4A5A-9428-004A1C93F162}" type="slidenum">
              <a:rPr lang="ar-SA" altLang="en-US"/>
              <a:pPr/>
              <a:t>22</a:t>
            </a:fld>
            <a:endParaRPr lang="en-US" altLang="en-US"/>
          </a:p>
        </p:txBody>
      </p:sp>
      <p:sp>
        <p:nvSpPr>
          <p:cNvPr id="96258" name="Rectangle 2">
            <a:extLst>
              <a:ext uri="{FF2B5EF4-FFF2-40B4-BE49-F238E27FC236}">
                <a16:creationId xmlns:a16="http://schemas.microsoft.com/office/drawing/2014/main" id="{DD7561EA-3741-47B6-B866-026AC22D5A10}"/>
              </a:ext>
            </a:extLst>
          </p:cNvPr>
          <p:cNvSpPr>
            <a:spLocks noRot="1" noChangeArrowheads="1" noTextEdit="1"/>
          </p:cNvSpPr>
          <p:nvPr>
            <p:ph type="sldImg"/>
          </p:nvPr>
        </p:nvSpPr>
        <p:spPr>
          <a:ln/>
        </p:spPr>
      </p:sp>
      <p:sp>
        <p:nvSpPr>
          <p:cNvPr id="96259" name="Rectangle 3">
            <a:extLst>
              <a:ext uri="{FF2B5EF4-FFF2-40B4-BE49-F238E27FC236}">
                <a16:creationId xmlns:a16="http://schemas.microsoft.com/office/drawing/2014/main" id="{BC7D7C09-8953-471A-873E-6CF145DB304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5A296EF-56C9-46A4-B610-9F71A15E2D71}"/>
              </a:ext>
            </a:extLst>
          </p:cNvPr>
          <p:cNvSpPr>
            <a:spLocks noGrp="1" noChangeArrowheads="1"/>
          </p:cNvSpPr>
          <p:nvPr>
            <p:ph type="sldNum" sz="quarter" idx="5"/>
          </p:nvPr>
        </p:nvSpPr>
        <p:spPr>
          <a:ln/>
        </p:spPr>
        <p:txBody>
          <a:bodyPr/>
          <a:lstStyle/>
          <a:p>
            <a:fld id="{BA4B2DCD-5881-48C4-86D4-FD42C63575A9}" type="slidenum">
              <a:rPr lang="ar-SA" altLang="en-US"/>
              <a:pPr/>
              <a:t>23</a:t>
            </a:fld>
            <a:endParaRPr lang="en-US" altLang="en-US"/>
          </a:p>
        </p:txBody>
      </p:sp>
      <p:sp>
        <p:nvSpPr>
          <p:cNvPr id="95234" name="Rectangle 2">
            <a:extLst>
              <a:ext uri="{FF2B5EF4-FFF2-40B4-BE49-F238E27FC236}">
                <a16:creationId xmlns:a16="http://schemas.microsoft.com/office/drawing/2014/main" id="{BCFE9969-9CAF-4571-88CD-C969BDAD2A80}"/>
              </a:ext>
            </a:extLst>
          </p:cNvPr>
          <p:cNvSpPr>
            <a:spLocks noRot="1" noChangeArrowheads="1" noTextEdit="1"/>
          </p:cNvSpPr>
          <p:nvPr>
            <p:ph type="sldImg"/>
          </p:nvPr>
        </p:nvSpPr>
        <p:spPr>
          <a:ln/>
        </p:spPr>
      </p:sp>
      <p:sp>
        <p:nvSpPr>
          <p:cNvPr id="95235" name="Rectangle 3">
            <a:extLst>
              <a:ext uri="{FF2B5EF4-FFF2-40B4-BE49-F238E27FC236}">
                <a16:creationId xmlns:a16="http://schemas.microsoft.com/office/drawing/2014/main" id="{BD8FF779-15EA-45E1-81CB-A67193E34D3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AB4DC3C-5E00-4634-9B86-16BD74E14881}"/>
              </a:ext>
            </a:extLst>
          </p:cNvPr>
          <p:cNvSpPr>
            <a:spLocks noGrp="1" noChangeArrowheads="1"/>
          </p:cNvSpPr>
          <p:nvPr>
            <p:ph type="sldNum" sz="quarter" idx="5"/>
          </p:nvPr>
        </p:nvSpPr>
        <p:spPr>
          <a:ln/>
        </p:spPr>
        <p:txBody>
          <a:bodyPr/>
          <a:lstStyle/>
          <a:p>
            <a:fld id="{9BEBF7B4-277C-436A-8BE0-6CF0F85C9F4B}" type="slidenum">
              <a:rPr lang="ar-SA" altLang="en-US"/>
              <a:pPr/>
              <a:t>25</a:t>
            </a:fld>
            <a:endParaRPr lang="en-US" altLang="en-US"/>
          </a:p>
        </p:txBody>
      </p:sp>
      <p:sp>
        <p:nvSpPr>
          <p:cNvPr id="116738" name="Rectangle 2">
            <a:extLst>
              <a:ext uri="{FF2B5EF4-FFF2-40B4-BE49-F238E27FC236}">
                <a16:creationId xmlns:a16="http://schemas.microsoft.com/office/drawing/2014/main" id="{028757ED-48F6-4843-82E9-87F16008DBA3}"/>
              </a:ext>
            </a:extLst>
          </p:cNvPr>
          <p:cNvSpPr>
            <a:spLocks noRot="1" noChangeArrowheads="1" noTextEdit="1"/>
          </p:cNvSpPr>
          <p:nvPr>
            <p:ph type="sldImg"/>
          </p:nvPr>
        </p:nvSpPr>
        <p:spPr>
          <a:ln/>
        </p:spPr>
      </p:sp>
      <p:sp>
        <p:nvSpPr>
          <p:cNvPr id="116739" name="Rectangle 3">
            <a:extLst>
              <a:ext uri="{FF2B5EF4-FFF2-40B4-BE49-F238E27FC236}">
                <a16:creationId xmlns:a16="http://schemas.microsoft.com/office/drawing/2014/main" id="{0CCA99BE-D622-4465-9041-8ACF0C72456A}"/>
              </a:ext>
            </a:extLst>
          </p:cNvPr>
          <p:cNvSpPr>
            <a:spLocks noGrp="1" noChangeArrowheads="1"/>
          </p:cNvSpPr>
          <p:nvPr>
            <p:ph type="body" idx="1"/>
          </p:nvPr>
        </p:nvSpPr>
        <p:spPr/>
        <p:txBody>
          <a:bodyPr/>
          <a:lstStyle/>
          <a:p>
            <a:r>
              <a:rPr lang="en-US" altLang="en-US"/>
              <a:t>Your students might spend a whole class preparing to make a two minute recording</a:t>
            </a:r>
          </a:p>
          <a:p>
            <a:endParaRPr lang="en-US" altLang="en-US"/>
          </a:p>
          <a:p>
            <a:r>
              <a:rPr lang="en-US" altLang="en-US"/>
              <a:t>Students who consistently turn in poor work need to have more other students review their work before it gets to the teacher</a:t>
            </a:r>
          </a:p>
          <a:p>
            <a:endParaRPr lang="en-US" altLang="en-US"/>
          </a:p>
          <a:p>
            <a:r>
              <a:rPr lang="en-US" altLang="en-US"/>
              <a:t>Note that he gets the “ed” right but says “Tasted” instead of tested</a:t>
            </a:r>
          </a:p>
          <a:p>
            <a:r>
              <a:rPr lang="en-US" altLang="en-US"/>
              <a:t>Next one right	then misses the endings for the next two</a:t>
            </a:r>
          </a:p>
          <a:p>
            <a:endParaRPr lang="en-US" altLang="en-US"/>
          </a:p>
          <a:p>
            <a:r>
              <a:rPr lang="en-US" altLang="en-US"/>
              <a:t>Then gets it wrong	right	misses	wrong	right</a:t>
            </a:r>
          </a:p>
          <a:p>
            <a:endParaRPr lang="en-US" altLang="en-US"/>
          </a:p>
          <a:p>
            <a:r>
              <a:rPr lang="en-US" altLang="en-US"/>
              <a:t>Right	wrong	right	right “ed”, but wrong word</a:t>
            </a:r>
          </a:p>
          <a:p>
            <a:endParaRPr lang="en-US" altLang="en-US"/>
          </a:p>
          <a:p>
            <a:r>
              <a:rPr lang="en-US" altLang="en-US"/>
              <a:t>Wrong	right ed but wrong word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C0F477-92CC-41F8-9D7C-1FD67A2CF87A}"/>
              </a:ext>
            </a:extLst>
          </p:cNvPr>
          <p:cNvSpPr>
            <a:spLocks noGrp="1" noChangeArrowheads="1"/>
          </p:cNvSpPr>
          <p:nvPr>
            <p:ph type="sldNum" sz="quarter" idx="5"/>
          </p:nvPr>
        </p:nvSpPr>
        <p:spPr>
          <a:ln/>
        </p:spPr>
        <p:txBody>
          <a:bodyPr/>
          <a:lstStyle/>
          <a:p>
            <a:fld id="{F415CEA2-96B4-422F-B54C-5814705F650A}" type="slidenum">
              <a:rPr lang="ar-SA" altLang="en-US"/>
              <a:pPr/>
              <a:t>26</a:t>
            </a:fld>
            <a:endParaRPr lang="en-US" altLang="en-US"/>
          </a:p>
        </p:txBody>
      </p:sp>
      <p:sp>
        <p:nvSpPr>
          <p:cNvPr id="55298" name="Rectangle 2">
            <a:extLst>
              <a:ext uri="{FF2B5EF4-FFF2-40B4-BE49-F238E27FC236}">
                <a16:creationId xmlns:a16="http://schemas.microsoft.com/office/drawing/2014/main" id="{D949C7AA-9EEC-4F84-9DE4-13A91B8E57E4}"/>
              </a:ext>
            </a:extLst>
          </p:cNvPr>
          <p:cNvSpPr>
            <a:spLocks noRot="1" noChangeArrowheads="1" noTextEdit="1"/>
          </p:cNvSpPr>
          <p:nvPr>
            <p:ph type="sldImg"/>
          </p:nvPr>
        </p:nvSpPr>
        <p:spPr>
          <a:ln/>
        </p:spPr>
      </p:sp>
      <p:sp>
        <p:nvSpPr>
          <p:cNvPr id="55299" name="Rectangle 3">
            <a:extLst>
              <a:ext uri="{FF2B5EF4-FFF2-40B4-BE49-F238E27FC236}">
                <a16:creationId xmlns:a16="http://schemas.microsoft.com/office/drawing/2014/main" id="{26E0B7DE-5D34-47CD-AB5E-BC3795D421B5}"/>
              </a:ext>
            </a:extLst>
          </p:cNvPr>
          <p:cNvSpPr>
            <a:spLocks noGrp="1" noChangeArrowheads="1"/>
          </p:cNvSpPr>
          <p:nvPr>
            <p:ph type="body" idx="1"/>
          </p:nvPr>
        </p:nvSpPr>
        <p:spPr/>
        <p:txBody>
          <a:bodyPr/>
          <a:lstStyle/>
          <a:p>
            <a:r>
              <a:rPr lang="en-US" altLang="en-US"/>
              <a:t>Well – simple words are not enough – reading practice means more than just reading single word lists</a:t>
            </a:r>
          </a:p>
          <a:p>
            <a:endParaRPr lang="en-US" altLang="en-US"/>
          </a:p>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A6A26D-E344-4C34-B97A-5AB282FDD61B}"/>
              </a:ext>
            </a:extLst>
          </p:cNvPr>
          <p:cNvSpPr>
            <a:spLocks noGrp="1" noChangeArrowheads="1"/>
          </p:cNvSpPr>
          <p:nvPr>
            <p:ph type="sldNum" sz="quarter" idx="5"/>
          </p:nvPr>
        </p:nvSpPr>
        <p:spPr>
          <a:ln/>
        </p:spPr>
        <p:txBody>
          <a:bodyPr/>
          <a:lstStyle/>
          <a:p>
            <a:fld id="{F7BC954C-6E4F-41F1-BCFA-9F8DA89E080C}" type="slidenum">
              <a:rPr lang="ar-SA" altLang="en-US"/>
              <a:pPr/>
              <a:t>27</a:t>
            </a:fld>
            <a:endParaRPr lang="en-US" altLang="en-US"/>
          </a:p>
        </p:txBody>
      </p:sp>
      <p:sp>
        <p:nvSpPr>
          <p:cNvPr id="54274" name="Rectangle 2">
            <a:extLst>
              <a:ext uri="{FF2B5EF4-FFF2-40B4-BE49-F238E27FC236}">
                <a16:creationId xmlns:a16="http://schemas.microsoft.com/office/drawing/2014/main" id="{9AAE7A92-7A73-4742-8B84-2D1B11FCBD4C}"/>
              </a:ext>
            </a:extLst>
          </p:cNvPr>
          <p:cNvSpPr>
            <a:spLocks noRot="1" noChangeArrowheads="1" noTextEdit="1"/>
          </p:cNvSpPr>
          <p:nvPr>
            <p:ph type="sldImg"/>
          </p:nvPr>
        </p:nvSpPr>
        <p:spPr>
          <a:ln/>
        </p:spPr>
      </p:sp>
      <p:sp>
        <p:nvSpPr>
          <p:cNvPr id="54275" name="Rectangle 3">
            <a:extLst>
              <a:ext uri="{FF2B5EF4-FFF2-40B4-BE49-F238E27FC236}">
                <a16:creationId xmlns:a16="http://schemas.microsoft.com/office/drawing/2014/main" id="{6A062A3E-C74C-4054-A419-6C69F20FF94F}"/>
              </a:ext>
            </a:extLst>
          </p:cNvPr>
          <p:cNvSpPr>
            <a:spLocks noGrp="1" noChangeArrowheads="1"/>
          </p:cNvSpPr>
          <p:nvPr>
            <p:ph type="body" idx="1"/>
          </p:nvPr>
        </p:nvSpPr>
        <p:spPr/>
        <p:txBody>
          <a:bodyPr/>
          <a:lstStyle/>
          <a:p>
            <a:r>
              <a:rPr lang="en-US" altLang="en-US"/>
              <a:t>Again – students can be asked to prepare a passage to record, or they can be asked comprehension questions about the page, chapter or story</a:t>
            </a:r>
          </a:p>
          <a:p>
            <a:endParaRPr lang="en-US" altLang="en-US"/>
          </a:p>
          <a:p>
            <a:r>
              <a:rPr lang="en-US" altLang="en-US"/>
              <a:t>They can be asked to write similar stories and record themselves reading it aloud</a:t>
            </a:r>
          </a:p>
          <a:p>
            <a:endParaRPr lang="en-US" altLang="en-US"/>
          </a:p>
          <a:p>
            <a:r>
              <a:rPr lang="en-US" altLang="en-US"/>
              <a:t>It’s all practicing English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178D54-55CD-487B-8DF0-3EA424E36D1D}"/>
              </a:ext>
            </a:extLst>
          </p:cNvPr>
          <p:cNvSpPr>
            <a:spLocks noGrp="1" noChangeArrowheads="1"/>
          </p:cNvSpPr>
          <p:nvPr>
            <p:ph type="sldNum" sz="quarter" idx="5"/>
          </p:nvPr>
        </p:nvSpPr>
        <p:spPr>
          <a:ln/>
        </p:spPr>
        <p:txBody>
          <a:bodyPr/>
          <a:lstStyle/>
          <a:p>
            <a:fld id="{D757FD74-4086-40BE-9D4E-F6F9442F79C2}" type="slidenum">
              <a:rPr lang="ar-SA" altLang="en-US"/>
              <a:pPr/>
              <a:t>28</a:t>
            </a:fld>
            <a:endParaRPr lang="en-US" altLang="en-US"/>
          </a:p>
        </p:txBody>
      </p:sp>
      <p:sp>
        <p:nvSpPr>
          <p:cNvPr id="51202" name="Rectangle 2">
            <a:extLst>
              <a:ext uri="{FF2B5EF4-FFF2-40B4-BE49-F238E27FC236}">
                <a16:creationId xmlns:a16="http://schemas.microsoft.com/office/drawing/2014/main" id="{C7821E40-5E36-4678-9ED8-22466082AA19}"/>
              </a:ext>
            </a:extLst>
          </p:cNvPr>
          <p:cNvSpPr>
            <a:spLocks noRot="1" noChangeArrowheads="1" noTextEdit="1"/>
          </p:cNvSpPr>
          <p:nvPr>
            <p:ph type="sldImg"/>
          </p:nvPr>
        </p:nvSpPr>
        <p:spPr>
          <a:ln/>
        </p:spPr>
      </p:sp>
      <p:sp>
        <p:nvSpPr>
          <p:cNvPr id="51203" name="Rectangle 3">
            <a:extLst>
              <a:ext uri="{FF2B5EF4-FFF2-40B4-BE49-F238E27FC236}">
                <a16:creationId xmlns:a16="http://schemas.microsoft.com/office/drawing/2014/main" id="{08DC8EA4-6590-4768-8029-3E6AE609A4B9}"/>
              </a:ext>
            </a:extLst>
          </p:cNvPr>
          <p:cNvSpPr>
            <a:spLocks noGrp="1" noChangeArrowheads="1"/>
          </p:cNvSpPr>
          <p:nvPr>
            <p:ph type="body" idx="1"/>
          </p:nvPr>
        </p:nvSpPr>
        <p:spPr/>
        <p:txBody>
          <a:bodyPr/>
          <a:lstStyle/>
          <a:p>
            <a:r>
              <a:rPr lang="en-US" altLang="en-US"/>
              <a:t>Here - the English of geometry is presented in a manner that aids understanding (without teaching the math)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38E680-2BB6-4B66-8290-6E7BE770DEFC}"/>
              </a:ext>
            </a:extLst>
          </p:cNvPr>
          <p:cNvSpPr>
            <a:spLocks noGrp="1" noChangeArrowheads="1"/>
          </p:cNvSpPr>
          <p:nvPr>
            <p:ph type="sldNum" sz="quarter" idx="5"/>
          </p:nvPr>
        </p:nvSpPr>
        <p:spPr>
          <a:ln/>
        </p:spPr>
        <p:txBody>
          <a:bodyPr/>
          <a:lstStyle/>
          <a:p>
            <a:fld id="{4AB6811B-935E-404C-8CDF-13CBA07145D2}" type="slidenum">
              <a:rPr lang="ar-SA" altLang="en-US"/>
              <a:pPr/>
              <a:t>29</a:t>
            </a:fld>
            <a:endParaRPr lang="en-US" altLang="en-US"/>
          </a:p>
        </p:txBody>
      </p:sp>
      <p:sp>
        <p:nvSpPr>
          <p:cNvPr id="49154" name="Rectangle 2">
            <a:extLst>
              <a:ext uri="{FF2B5EF4-FFF2-40B4-BE49-F238E27FC236}">
                <a16:creationId xmlns:a16="http://schemas.microsoft.com/office/drawing/2014/main" id="{52D43768-2D12-4F2B-866B-4F92BD715AF9}"/>
              </a:ext>
            </a:extLst>
          </p:cNvPr>
          <p:cNvSpPr>
            <a:spLocks noRot="1" noChangeArrowheads="1" noTextEdit="1"/>
          </p:cNvSpPr>
          <p:nvPr>
            <p:ph type="sldImg"/>
          </p:nvPr>
        </p:nvSpPr>
        <p:spPr>
          <a:ln/>
        </p:spPr>
      </p:sp>
      <p:sp>
        <p:nvSpPr>
          <p:cNvPr id="49155" name="Rectangle 3">
            <a:extLst>
              <a:ext uri="{FF2B5EF4-FFF2-40B4-BE49-F238E27FC236}">
                <a16:creationId xmlns:a16="http://schemas.microsoft.com/office/drawing/2014/main" id="{6D874DF0-3978-4AE4-BBD5-B482EC17A68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3E6164F-9FEF-429B-A842-DBBBDA1FD1E6}"/>
              </a:ext>
            </a:extLst>
          </p:cNvPr>
          <p:cNvSpPr>
            <a:spLocks noGrp="1" noChangeArrowheads="1"/>
          </p:cNvSpPr>
          <p:nvPr>
            <p:ph type="sldNum" sz="quarter" idx="5"/>
          </p:nvPr>
        </p:nvSpPr>
        <p:spPr>
          <a:ln/>
        </p:spPr>
        <p:txBody>
          <a:bodyPr/>
          <a:lstStyle/>
          <a:p>
            <a:fld id="{B53D15E9-F9C2-4148-8D18-3AAE8CD87312}" type="slidenum">
              <a:rPr lang="ar-SA" altLang="en-US"/>
              <a:pPr/>
              <a:t>30</a:t>
            </a:fld>
            <a:endParaRPr lang="en-US" altLang="en-US"/>
          </a:p>
        </p:txBody>
      </p:sp>
      <p:sp>
        <p:nvSpPr>
          <p:cNvPr id="48130" name="Rectangle 2">
            <a:extLst>
              <a:ext uri="{FF2B5EF4-FFF2-40B4-BE49-F238E27FC236}">
                <a16:creationId xmlns:a16="http://schemas.microsoft.com/office/drawing/2014/main" id="{5ED49EA9-DF81-483D-B2DA-96AAB600E36E}"/>
              </a:ext>
            </a:extLst>
          </p:cNvPr>
          <p:cNvSpPr>
            <a:spLocks noRot="1" noChangeArrowheads="1" noTextEdit="1"/>
          </p:cNvSpPr>
          <p:nvPr>
            <p:ph type="sldImg"/>
          </p:nvPr>
        </p:nvSpPr>
        <p:spPr>
          <a:ln/>
        </p:spPr>
      </p:sp>
      <p:sp>
        <p:nvSpPr>
          <p:cNvPr id="48131" name="Rectangle 3">
            <a:extLst>
              <a:ext uri="{FF2B5EF4-FFF2-40B4-BE49-F238E27FC236}">
                <a16:creationId xmlns:a16="http://schemas.microsoft.com/office/drawing/2014/main" id="{29ECB185-C0DC-432B-BA51-E3E08027F85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8FC1298-4C46-4B69-B21F-D3C301DDFFDC}"/>
              </a:ext>
            </a:extLst>
          </p:cNvPr>
          <p:cNvSpPr>
            <a:spLocks noGrp="1" noChangeArrowheads="1"/>
          </p:cNvSpPr>
          <p:nvPr>
            <p:ph type="sldNum" sz="quarter" idx="5"/>
          </p:nvPr>
        </p:nvSpPr>
        <p:spPr>
          <a:ln/>
        </p:spPr>
        <p:txBody>
          <a:bodyPr/>
          <a:lstStyle/>
          <a:p>
            <a:fld id="{084830DC-B026-4E90-AD70-5FF91A9FD849}" type="slidenum">
              <a:rPr lang="ar-SA" altLang="en-US"/>
              <a:pPr/>
              <a:t>4</a:t>
            </a:fld>
            <a:endParaRPr lang="en-US" altLang="en-US"/>
          </a:p>
        </p:txBody>
      </p:sp>
      <p:sp>
        <p:nvSpPr>
          <p:cNvPr id="107522" name="Rectangle 2">
            <a:extLst>
              <a:ext uri="{FF2B5EF4-FFF2-40B4-BE49-F238E27FC236}">
                <a16:creationId xmlns:a16="http://schemas.microsoft.com/office/drawing/2014/main" id="{98C0C095-9451-455D-8562-4220C00CDE9F}"/>
              </a:ext>
            </a:extLst>
          </p:cNvPr>
          <p:cNvSpPr>
            <a:spLocks noRot="1" noChangeArrowheads="1" noTextEdit="1"/>
          </p:cNvSpPr>
          <p:nvPr>
            <p:ph type="sldImg"/>
          </p:nvPr>
        </p:nvSpPr>
        <p:spPr>
          <a:ln/>
        </p:spPr>
      </p:sp>
      <p:sp>
        <p:nvSpPr>
          <p:cNvPr id="107523" name="Rectangle 3">
            <a:extLst>
              <a:ext uri="{FF2B5EF4-FFF2-40B4-BE49-F238E27FC236}">
                <a16:creationId xmlns:a16="http://schemas.microsoft.com/office/drawing/2014/main" id="{17E1168B-C8AC-4C98-A466-6FFC477403EB}"/>
              </a:ext>
            </a:extLst>
          </p:cNvPr>
          <p:cNvSpPr>
            <a:spLocks noGrp="1" noChangeArrowheads="1"/>
          </p:cNvSpPr>
          <p:nvPr>
            <p:ph type="body" idx="1"/>
          </p:nvPr>
        </p:nvSpPr>
        <p:spPr/>
        <p:txBody>
          <a:bodyPr/>
          <a:lstStyle/>
          <a:p>
            <a:endParaRPr lang="en-US" altLang="en-US" sz="3200"/>
          </a:p>
          <a:p>
            <a:r>
              <a:rPr lang="en-US" altLang="en-US" sz="2800"/>
              <a:t>Many of my students could not pass a three-letter word spelling test, so I made up some remedial CALL lessons for them. They seemed to help.</a:t>
            </a:r>
          </a:p>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B9A41C-1272-41AB-8CC3-50B95A342795}"/>
              </a:ext>
            </a:extLst>
          </p:cNvPr>
          <p:cNvSpPr>
            <a:spLocks noGrp="1" noChangeArrowheads="1"/>
          </p:cNvSpPr>
          <p:nvPr>
            <p:ph type="sldNum" sz="quarter" idx="5"/>
          </p:nvPr>
        </p:nvSpPr>
        <p:spPr>
          <a:ln/>
        </p:spPr>
        <p:txBody>
          <a:bodyPr/>
          <a:lstStyle/>
          <a:p>
            <a:fld id="{ECF5C9EB-48A7-4B76-91C5-CD4E79AC27F5}" type="slidenum">
              <a:rPr lang="ar-SA" altLang="en-US"/>
              <a:pPr/>
              <a:t>5</a:t>
            </a:fld>
            <a:endParaRPr lang="en-US" altLang="en-US"/>
          </a:p>
        </p:txBody>
      </p:sp>
      <p:sp>
        <p:nvSpPr>
          <p:cNvPr id="106498" name="Rectangle 2">
            <a:extLst>
              <a:ext uri="{FF2B5EF4-FFF2-40B4-BE49-F238E27FC236}">
                <a16:creationId xmlns:a16="http://schemas.microsoft.com/office/drawing/2014/main" id="{0CE583F1-CBC8-41F5-859F-E34438C65087}"/>
              </a:ext>
            </a:extLst>
          </p:cNvPr>
          <p:cNvSpPr>
            <a:spLocks noRot="1" noChangeArrowheads="1" noTextEdit="1"/>
          </p:cNvSpPr>
          <p:nvPr>
            <p:ph type="sldImg"/>
          </p:nvPr>
        </p:nvSpPr>
        <p:spPr>
          <a:ln/>
        </p:spPr>
      </p:sp>
      <p:sp>
        <p:nvSpPr>
          <p:cNvPr id="106499" name="Rectangle 3">
            <a:extLst>
              <a:ext uri="{FF2B5EF4-FFF2-40B4-BE49-F238E27FC236}">
                <a16:creationId xmlns:a16="http://schemas.microsoft.com/office/drawing/2014/main" id="{BD9056D2-4730-4CAD-BE50-3D90A3CFCC53}"/>
              </a:ext>
            </a:extLst>
          </p:cNvPr>
          <p:cNvSpPr>
            <a:spLocks noGrp="1" noChangeArrowheads="1"/>
          </p:cNvSpPr>
          <p:nvPr>
            <p:ph type="body" idx="1"/>
          </p:nvPr>
        </p:nvSpPr>
        <p:spPr/>
        <p:txBody>
          <a:bodyPr/>
          <a:lstStyle/>
          <a:p>
            <a:r>
              <a:rPr lang="en-US" altLang="en-US" sz="2000" b="1"/>
              <a:t>These practice exercises </a:t>
            </a:r>
            <a:r>
              <a:rPr lang="en-US" altLang="en-US" sz="2000" b="1">
                <a:cs typeface="Arial" panose="020B0604020202020204" pitchFamily="34" charset="0"/>
              </a:rPr>
              <a:t>have a left – right flow to them,</a:t>
            </a:r>
          </a:p>
          <a:p>
            <a:r>
              <a:rPr lang="en-US" altLang="en-US" sz="2000" b="1">
                <a:cs typeface="Arial" panose="020B0604020202020204" pitchFamily="34" charset="0"/>
              </a:rPr>
              <a:t>They demonstrate how the vowel shift changes the meaning of the word (remember these are not vocabulary exercises – the meaning itself is irrelevant – the focus is on the importance of making the vowel sound correctly – learning how to discriminate the sounds</a:t>
            </a:r>
          </a:p>
          <a:p>
            <a:endParaRPr lang="en-US" altLang="en-US" sz="2000" b="1">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F0CB5A-0734-41D0-B195-A51F8CF97C2F}"/>
              </a:ext>
            </a:extLst>
          </p:cNvPr>
          <p:cNvSpPr>
            <a:spLocks noGrp="1" noChangeArrowheads="1"/>
          </p:cNvSpPr>
          <p:nvPr>
            <p:ph type="sldNum" sz="quarter" idx="5"/>
          </p:nvPr>
        </p:nvSpPr>
        <p:spPr>
          <a:ln/>
        </p:spPr>
        <p:txBody>
          <a:bodyPr/>
          <a:lstStyle/>
          <a:p>
            <a:fld id="{CF02F689-4673-491A-AFDF-DEAC118D03C8}" type="slidenum">
              <a:rPr lang="ar-SA" altLang="en-US"/>
              <a:pPr/>
              <a:t>6</a:t>
            </a:fld>
            <a:endParaRPr lang="en-US" altLang="en-US"/>
          </a:p>
        </p:txBody>
      </p:sp>
      <p:sp>
        <p:nvSpPr>
          <p:cNvPr id="105474" name="Rectangle 2">
            <a:extLst>
              <a:ext uri="{FF2B5EF4-FFF2-40B4-BE49-F238E27FC236}">
                <a16:creationId xmlns:a16="http://schemas.microsoft.com/office/drawing/2014/main" id="{6E85427C-8672-4CA9-98FC-286E0F2E1EF4}"/>
              </a:ext>
            </a:extLst>
          </p:cNvPr>
          <p:cNvSpPr>
            <a:spLocks noRot="1" noChangeArrowheads="1" noTextEdit="1"/>
          </p:cNvSpPr>
          <p:nvPr>
            <p:ph type="sldImg"/>
          </p:nvPr>
        </p:nvSpPr>
        <p:spPr>
          <a:ln/>
        </p:spPr>
      </p:sp>
      <p:sp>
        <p:nvSpPr>
          <p:cNvPr id="105475" name="Rectangle 3">
            <a:extLst>
              <a:ext uri="{FF2B5EF4-FFF2-40B4-BE49-F238E27FC236}">
                <a16:creationId xmlns:a16="http://schemas.microsoft.com/office/drawing/2014/main" id="{151936A2-80D0-4A22-980A-BAC060660F9D}"/>
              </a:ext>
            </a:extLst>
          </p:cNvPr>
          <p:cNvSpPr>
            <a:spLocks noGrp="1" noChangeArrowheads="1"/>
          </p:cNvSpPr>
          <p:nvPr>
            <p:ph type="body" idx="1"/>
          </p:nvPr>
        </p:nvSpPr>
        <p:spPr/>
        <p:txBody>
          <a:bodyPr/>
          <a:lstStyle/>
          <a:p>
            <a:r>
              <a:rPr lang="en-US" altLang="en-US" sz="2000" b="1"/>
              <a:t>Used either as class exercises via the projector, or CALL lessons in the lab with headphones on.</a:t>
            </a:r>
          </a:p>
          <a:p>
            <a:endParaRPr lang="en-US" altLang="en-US" sz="2000" b="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1688BC-37C3-47D6-823A-3CD05D1D28E1}"/>
              </a:ext>
            </a:extLst>
          </p:cNvPr>
          <p:cNvSpPr>
            <a:spLocks noGrp="1" noChangeArrowheads="1"/>
          </p:cNvSpPr>
          <p:nvPr>
            <p:ph type="sldNum" sz="quarter" idx="5"/>
          </p:nvPr>
        </p:nvSpPr>
        <p:spPr>
          <a:ln/>
        </p:spPr>
        <p:txBody>
          <a:bodyPr/>
          <a:lstStyle/>
          <a:p>
            <a:fld id="{5F4FF2A3-7BDC-4638-BB5A-D7696384EA9B}" type="slidenum">
              <a:rPr lang="ar-SA" altLang="en-US"/>
              <a:pPr/>
              <a:t>7</a:t>
            </a:fld>
            <a:endParaRPr lang="en-US" altLang="en-US"/>
          </a:p>
        </p:txBody>
      </p:sp>
      <p:sp>
        <p:nvSpPr>
          <p:cNvPr id="104450" name="Rectangle 2">
            <a:extLst>
              <a:ext uri="{FF2B5EF4-FFF2-40B4-BE49-F238E27FC236}">
                <a16:creationId xmlns:a16="http://schemas.microsoft.com/office/drawing/2014/main" id="{EB2DB712-557E-4C64-922C-DE988163FD5A}"/>
              </a:ext>
            </a:extLst>
          </p:cNvPr>
          <p:cNvSpPr>
            <a:spLocks noRot="1" noChangeArrowheads="1" noTextEdit="1"/>
          </p:cNvSpPr>
          <p:nvPr>
            <p:ph type="sldImg"/>
          </p:nvPr>
        </p:nvSpPr>
        <p:spPr>
          <a:ln/>
        </p:spPr>
      </p:sp>
      <p:sp>
        <p:nvSpPr>
          <p:cNvPr id="104451" name="Rectangle 3">
            <a:extLst>
              <a:ext uri="{FF2B5EF4-FFF2-40B4-BE49-F238E27FC236}">
                <a16:creationId xmlns:a16="http://schemas.microsoft.com/office/drawing/2014/main" id="{3B1B7432-3B01-4A15-AF97-2AC83C5FCD42}"/>
              </a:ext>
            </a:extLst>
          </p:cNvPr>
          <p:cNvSpPr>
            <a:spLocks noGrp="1" noChangeArrowheads="1"/>
          </p:cNvSpPr>
          <p:nvPr>
            <p:ph type="body" idx="1"/>
          </p:nvPr>
        </p:nvSpPr>
        <p:spPr/>
        <p:txBody>
          <a:bodyPr/>
          <a:lstStyle/>
          <a:p>
            <a:r>
              <a:rPr lang="en-US" altLang="en-US" sz="2000" b="1"/>
              <a:t>Getting them to record their own voices can provide serious help – but these are remedial lessons, more than initial learning lessons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A4E1356-6C46-4AFC-A43F-84C89CCD2BE8}"/>
              </a:ext>
            </a:extLst>
          </p:cNvPr>
          <p:cNvSpPr>
            <a:spLocks noGrp="1" noChangeArrowheads="1"/>
          </p:cNvSpPr>
          <p:nvPr>
            <p:ph type="sldNum" sz="quarter" idx="5"/>
          </p:nvPr>
        </p:nvSpPr>
        <p:spPr>
          <a:ln/>
        </p:spPr>
        <p:txBody>
          <a:bodyPr/>
          <a:lstStyle/>
          <a:p>
            <a:fld id="{0112BAA8-77AA-4B9A-8C2B-E22D08B35CA5}" type="slidenum">
              <a:rPr lang="ar-SA" altLang="en-US"/>
              <a:pPr/>
              <a:t>8</a:t>
            </a:fld>
            <a:endParaRPr lang="en-US" altLang="en-US"/>
          </a:p>
        </p:txBody>
      </p:sp>
      <p:sp>
        <p:nvSpPr>
          <p:cNvPr id="103426" name="Rectangle 2">
            <a:extLst>
              <a:ext uri="{FF2B5EF4-FFF2-40B4-BE49-F238E27FC236}">
                <a16:creationId xmlns:a16="http://schemas.microsoft.com/office/drawing/2014/main" id="{2A3BB0EB-70DE-4EF1-8962-7E9799C9776B}"/>
              </a:ext>
            </a:extLst>
          </p:cNvPr>
          <p:cNvSpPr>
            <a:spLocks noRot="1" noChangeArrowheads="1" noTextEdit="1"/>
          </p:cNvSpPr>
          <p:nvPr>
            <p:ph type="sldImg"/>
          </p:nvPr>
        </p:nvSpPr>
        <p:spPr>
          <a:ln/>
        </p:spPr>
      </p:sp>
      <p:sp>
        <p:nvSpPr>
          <p:cNvPr id="103427" name="Rectangle 3">
            <a:extLst>
              <a:ext uri="{FF2B5EF4-FFF2-40B4-BE49-F238E27FC236}">
                <a16:creationId xmlns:a16="http://schemas.microsoft.com/office/drawing/2014/main" id="{A11D814B-441A-49F5-A18C-2AE10907661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7A8B5D-7FF2-476D-8B75-59AFD94C6A16}"/>
              </a:ext>
            </a:extLst>
          </p:cNvPr>
          <p:cNvSpPr>
            <a:spLocks noGrp="1" noChangeArrowheads="1"/>
          </p:cNvSpPr>
          <p:nvPr>
            <p:ph type="sldNum" sz="quarter" idx="5"/>
          </p:nvPr>
        </p:nvSpPr>
        <p:spPr>
          <a:ln/>
        </p:spPr>
        <p:txBody>
          <a:bodyPr/>
          <a:lstStyle/>
          <a:p>
            <a:fld id="{39FA2AA9-3FDC-4AB9-A64E-37C2555B653E}" type="slidenum">
              <a:rPr lang="ar-SA" altLang="en-US"/>
              <a:pPr/>
              <a:t>9</a:t>
            </a:fld>
            <a:endParaRPr lang="en-US" altLang="en-US"/>
          </a:p>
        </p:txBody>
      </p:sp>
      <p:sp>
        <p:nvSpPr>
          <p:cNvPr id="102402" name="Rectangle 2">
            <a:extLst>
              <a:ext uri="{FF2B5EF4-FFF2-40B4-BE49-F238E27FC236}">
                <a16:creationId xmlns:a16="http://schemas.microsoft.com/office/drawing/2014/main" id="{3D46A1E2-DC67-4DE3-8D41-23B9ED0143AB}"/>
              </a:ext>
            </a:extLst>
          </p:cNvPr>
          <p:cNvSpPr>
            <a:spLocks noRot="1" noChangeArrowheads="1" noTextEdit="1"/>
          </p:cNvSpPr>
          <p:nvPr>
            <p:ph type="sldImg"/>
          </p:nvPr>
        </p:nvSpPr>
        <p:spPr>
          <a:ln/>
        </p:spPr>
      </p:sp>
      <p:sp>
        <p:nvSpPr>
          <p:cNvPr id="102403" name="Rectangle 3">
            <a:extLst>
              <a:ext uri="{FF2B5EF4-FFF2-40B4-BE49-F238E27FC236}">
                <a16:creationId xmlns:a16="http://schemas.microsoft.com/office/drawing/2014/main" id="{AB75CC11-D694-4F91-9A72-D217E879D1A8}"/>
              </a:ext>
            </a:extLst>
          </p:cNvPr>
          <p:cNvSpPr>
            <a:spLocks noGrp="1" noChangeArrowheads="1"/>
          </p:cNvSpPr>
          <p:nvPr>
            <p:ph type="body" idx="1"/>
          </p:nvPr>
        </p:nvSpPr>
        <p:spPr/>
        <p:txBody>
          <a:bodyPr/>
          <a:lstStyle/>
          <a:p>
            <a:r>
              <a:rPr lang="en-US" altLang="en-US" sz="2000"/>
              <a:t>It isn’t enough to create a single set of contrasts, so I added 4 more sets, each one based on a different short vowel sound.</a:t>
            </a:r>
          </a:p>
          <a:p>
            <a:endParaRPr lang="en-US" altLang="en-US" sz="2000"/>
          </a:p>
          <a:p>
            <a:r>
              <a:rPr lang="en-US" altLang="en-US" sz="2000"/>
              <a:t>I also created tests for each set. This allowed for more practice, variety and repetition.</a:t>
            </a:r>
          </a:p>
          <a:p>
            <a:endParaRPr lang="en-US" altLang="en-US" sz="2000"/>
          </a:p>
          <a:p>
            <a:r>
              <a:rPr lang="en-US" altLang="en-US" sz="2000"/>
              <a:t>It also meant I could set different tests in the same room.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304328-FC59-475B-A9E0-004000543354}"/>
              </a:ext>
            </a:extLst>
          </p:cNvPr>
          <p:cNvSpPr>
            <a:spLocks noGrp="1" noChangeArrowheads="1"/>
          </p:cNvSpPr>
          <p:nvPr>
            <p:ph type="sldNum" sz="quarter" idx="5"/>
          </p:nvPr>
        </p:nvSpPr>
        <p:spPr>
          <a:ln/>
        </p:spPr>
        <p:txBody>
          <a:bodyPr/>
          <a:lstStyle/>
          <a:p>
            <a:fld id="{212C03DC-2AFC-487F-9852-4BB8CB17A186}" type="slidenum">
              <a:rPr lang="ar-SA" altLang="en-US"/>
              <a:pPr/>
              <a:t>10</a:t>
            </a:fld>
            <a:endParaRPr lang="en-US" altLang="en-US"/>
          </a:p>
        </p:txBody>
      </p:sp>
      <p:sp>
        <p:nvSpPr>
          <p:cNvPr id="37890" name="Rectangle 2">
            <a:extLst>
              <a:ext uri="{FF2B5EF4-FFF2-40B4-BE49-F238E27FC236}">
                <a16:creationId xmlns:a16="http://schemas.microsoft.com/office/drawing/2014/main" id="{60A3FEBD-4E49-4E3A-8EEE-52FB208D24C8}"/>
              </a:ext>
            </a:extLst>
          </p:cNvPr>
          <p:cNvSpPr>
            <a:spLocks noRot="1" noChangeArrowheads="1" noTextEdit="1"/>
          </p:cNvSpPr>
          <p:nvPr>
            <p:ph type="sldImg"/>
          </p:nvPr>
        </p:nvSpPr>
        <p:spPr>
          <a:ln/>
        </p:spPr>
      </p:sp>
      <p:sp>
        <p:nvSpPr>
          <p:cNvPr id="37891" name="Rectangle 3">
            <a:extLst>
              <a:ext uri="{FF2B5EF4-FFF2-40B4-BE49-F238E27FC236}">
                <a16:creationId xmlns:a16="http://schemas.microsoft.com/office/drawing/2014/main" id="{30C98202-66CF-42E9-8671-389DA6DB535E}"/>
              </a:ext>
            </a:extLst>
          </p:cNvPr>
          <p:cNvSpPr>
            <a:spLocks noGrp="1" noChangeArrowheads="1"/>
          </p:cNvSpPr>
          <p:nvPr>
            <p:ph type="body" idx="1"/>
          </p:nvPr>
        </p:nvSpPr>
        <p:spPr/>
        <p:txBody>
          <a:bodyPr/>
          <a:lstStyle/>
          <a:p>
            <a:r>
              <a:rPr lang="en-US" altLang="en-US" sz="2000" b="1"/>
              <a:t>Providing contrasts is one thing – providing practice materials is another – here is a simple program for presenting words either with a common sound, or with a common focus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CE5A-2861-455A-A403-9C936658AE1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44E5F3-C9E8-4F2A-A510-A3F062BDC1C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BBFE39-0D9F-4370-9492-3AAEF357D4E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ACC2AF3-E442-4B92-87DC-AA42C8FBE2D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C7EBE74-8683-47B0-9F1E-6FCE716FC860}"/>
              </a:ext>
            </a:extLst>
          </p:cNvPr>
          <p:cNvSpPr>
            <a:spLocks noGrp="1"/>
          </p:cNvSpPr>
          <p:nvPr>
            <p:ph type="sldNum" sz="quarter" idx="12"/>
          </p:nvPr>
        </p:nvSpPr>
        <p:spPr/>
        <p:txBody>
          <a:bodyPr/>
          <a:lstStyle>
            <a:lvl1pPr>
              <a:defRPr/>
            </a:lvl1pPr>
          </a:lstStyle>
          <a:p>
            <a:fld id="{E2A9B562-E994-480C-87F6-6B7399DD70B4}" type="slidenum">
              <a:rPr lang="ar-SA" altLang="en-US"/>
              <a:pPr/>
              <a:t>‹#›</a:t>
            </a:fld>
            <a:endParaRPr lang="en-US" altLang="en-US"/>
          </a:p>
        </p:txBody>
      </p:sp>
    </p:spTree>
    <p:extLst>
      <p:ext uri="{BB962C8B-B14F-4D97-AF65-F5344CB8AC3E}">
        <p14:creationId xmlns:p14="http://schemas.microsoft.com/office/powerpoint/2010/main" val="192512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2A5B-D75F-4FC4-A09A-D588F7EDC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952CAB-12F5-42AE-B72C-540BDF14E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92D6B-3126-40BA-B1A7-37CE360FD7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9A4DF5A-A848-400F-9C37-19395D31C34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E9E2711-898E-4A27-94AB-9CF6221C5B83}"/>
              </a:ext>
            </a:extLst>
          </p:cNvPr>
          <p:cNvSpPr>
            <a:spLocks noGrp="1"/>
          </p:cNvSpPr>
          <p:nvPr>
            <p:ph type="sldNum" sz="quarter" idx="12"/>
          </p:nvPr>
        </p:nvSpPr>
        <p:spPr/>
        <p:txBody>
          <a:bodyPr/>
          <a:lstStyle>
            <a:lvl1pPr>
              <a:defRPr/>
            </a:lvl1pPr>
          </a:lstStyle>
          <a:p>
            <a:fld id="{C202EE05-AC8F-441C-A9E9-4383936D51BD}" type="slidenum">
              <a:rPr lang="ar-SA" altLang="en-US"/>
              <a:pPr/>
              <a:t>‹#›</a:t>
            </a:fld>
            <a:endParaRPr lang="en-US" altLang="en-US"/>
          </a:p>
        </p:txBody>
      </p:sp>
    </p:spTree>
    <p:extLst>
      <p:ext uri="{BB962C8B-B14F-4D97-AF65-F5344CB8AC3E}">
        <p14:creationId xmlns:p14="http://schemas.microsoft.com/office/powerpoint/2010/main" val="69102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9F15A2-32DF-4195-9523-B4F1176DDD87}"/>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3FD77F-A652-4F25-A4AE-2FCFF692B2DC}"/>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2E974-1CB3-4C77-9C42-F24D61603D6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06D6584-6851-4303-AA1F-EFE04CDB41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600FBB0-5C67-4551-8870-3F71CAEF79B8}"/>
              </a:ext>
            </a:extLst>
          </p:cNvPr>
          <p:cNvSpPr>
            <a:spLocks noGrp="1"/>
          </p:cNvSpPr>
          <p:nvPr>
            <p:ph type="sldNum" sz="quarter" idx="12"/>
          </p:nvPr>
        </p:nvSpPr>
        <p:spPr/>
        <p:txBody>
          <a:bodyPr/>
          <a:lstStyle>
            <a:lvl1pPr>
              <a:defRPr/>
            </a:lvl1pPr>
          </a:lstStyle>
          <a:p>
            <a:fld id="{ADA46C17-3A3C-46EF-AEB5-A6A8EE6C4466}" type="slidenum">
              <a:rPr lang="ar-SA" altLang="en-US"/>
              <a:pPr/>
              <a:t>‹#›</a:t>
            </a:fld>
            <a:endParaRPr lang="en-US" altLang="en-US"/>
          </a:p>
        </p:txBody>
      </p:sp>
    </p:spTree>
    <p:extLst>
      <p:ext uri="{BB962C8B-B14F-4D97-AF65-F5344CB8AC3E}">
        <p14:creationId xmlns:p14="http://schemas.microsoft.com/office/powerpoint/2010/main" val="275648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B439AA-43CF-4025-9F47-D3D8AD750EEC}"/>
              </a:ext>
            </a:extLst>
          </p:cNvPr>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D3DA4B9-EA89-4B5B-A2C9-EB5CF6675416}"/>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2B08812-DF4A-420A-BE7E-E5EB6516E147}"/>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B3581E3-4F57-4A36-9CB3-C2BADFE09B80}"/>
              </a:ext>
            </a:extLst>
          </p:cNvPr>
          <p:cNvSpPr>
            <a:spLocks noGrp="1"/>
          </p:cNvSpPr>
          <p:nvPr>
            <p:ph type="sldNum" sz="quarter" idx="12"/>
          </p:nvPr>
        </p:nvSpPr>
        <p:spPr>
          <a:xfrm>
            <a:off x="6553200" y="6245225"/>
            <a:ext cx="2133600" cy="476250"/>
          </a:xfrm>
        </p:spPr>
        <p:txBody>
          <a:bodyPr/>
          <a:lstStyle>
            <a:lvl1pPr>
              <a:defRPr/>
            </a:lvl1pPr>
          </a:lstStyle>
          <a:p>
            <a:fld id="{95D45BE4-8056-462F-A5FF-3502025CA5FD}" type="slidenum">
              <a:rPr lang="ar-SA" altLang="en-US"/>
              <a:pPr/>
              <a:t>‹#›</a:t>
            </a:fld>
            <a:endParaRPr lang="en-US" altLang="en-US"/>
          </a:p>
        </p:txBody>
      </p:sp>
    </p:spTree>
    <p:extLst>
      <p:ext uri="{BB962C8B-B14F-4D97-AF65-F5344CB8AC3E}">
        <p14:creationId xmlns:p14="http://schemas.microsoft.com/office/powerpoint/2010/main" val="336557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42DB-D9EE-4B9F-B79C-8B9AA9035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DE8B1-FDE0-46EE-8017-35ADAC5D14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C2BCF-9972-4E35-8180-C47C89CD340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C7702A8-93EF-4C7A-9E11-805FFF843FF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B9AC5A-BCAB-4918-B6A6-0AEAED1818BA}"/>
              </a:ext>
            </a:extLst>
          </p:cNvPr>
          <p:cNvSpPr>
            <a:spLocks noGrp="1"/>
          </p:cNvSpPr>
          <p:nvPr>
            <p:ph type="sldNum" sz="quarter" idx="12"/>
          </p:nvPr>
        </p:nvSpPr>
        <p:spPr/>
        <p:txBody>
          <a:bodyPr/>
          <a:lstStyle>
            <a:lvl1pPr>
              <a:defRPr/>
            </a:lvl1pPr>
          </a:lstStyle>
          <a:p>
            <a:fld id="{77AEB364-DAE4-4890-A872-94E6E9F70A25}" type="slidenum">
              <a:rPr lang="ar-SA" altLang="en-US"/>
              <a:pPr/>
              <a:t>‹#›</a:t>
            </a:fld>
            <a:endParaRPr lang="en-US" altLang="en-US"/>
          </a:p>
        </p:txBody>
      </p:sp>
    </p:spTree>
    <p:extLst>
      <p:ext uri="{BB962C8B-B14F-4D97-AF65-F5344CB8AC3E}">
        <p14:creationId xmlns:p14="http://schemas.microsoft.com/office/powerpoint/2010/main" val="259661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2CE8-95E3-41F5-B527-6613A5D01F3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F3234D-15D6-475B-9F7A-8FB951EEE8F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74E5571-B5AE-4796-8DBD-74BD4A29E3F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58B084-ACB1-4BD7-ADF6-362F3EFE36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D4C86C-4FFF-4111-A9AF-646843C0EB40}"/>
              </a:ext>
            </a:extLst>
          </p:cNvPr>
          <p:cNvSpPr>
            <a:spLocks noGrp="1"/>
          </p:cNvSpPr>
          <p:nvPr>
            <p:ph type="sldNum" sz="quarter" idx="12"/>
          </p:nvPr>
        </p:nvSpPr>
        <p:spPr/>
        <p:txBody>
          <a:bodyPr/>
          <a:lstStyle>
            <a:lvl1pPr>
              <a:defRPr/>
            </a:lvl1pPr>
          </a:lstStyle>
          <a:p>
            <a:fld id="{4F304E05-8D35-4168-A43E-F0BB14DB4BB7}" type="slidenum">
              <a:rPr lang="ar-SA" altLang="en-US"/>
              <a:pPr/>
              <a:t>‹#›</a:t>
            </a:fld>
            <a:endParaRPr lang="en-US" altLang="en-US"/>
          </a:p>
        </p:txBody>
      </p:sp>
    </p:spTree>
    <p:extLst>
      <p:ext uri="{BB962C8B-B14F-4D97-AF65-F5344CB8AC3E}">
        <p14:creationId xmlns:p14="http://schemas.microsoft.com/office/powerpoint/2010/main" val="145359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5EEE-4CA3-4425-9E1E-FB2753511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E7005-4FA0-44EC-B05F-122F9ADB9C01}"/>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F97E35-0050-493F-9A86-A55C893E9AFA}"/>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E1F5FE-5A6C-4A8E-BA7E-7BCC52C9DD5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A97CB38-5E12-4A12-9119-98D57AD7F2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2AC3324-2ABA-49DB-AAD3-22C2406AFF7F}"/>
              </a:ext>
            </a:extLst>
          </p:cNvPr>
          <p:cNvSpPr>
            <a:spLocks noGrp="1"/>
          </p:cNvSpPr>
          <p:nvPr>
            <p:ph type="sldNum" sz="quarter" idx="12"/>
          </p:nvPr>
        </p:nvSpPr>
        <p:spPr/>
        <p:txBody>
          <a:bodyPr/>
          <a:lstStyle>
            <a:lvl1pPr>
              <a:defRPr/>
            </a:lvl1pPr>
          </a:lstStyle>
          <a:p>
            <a:fld id="{1258D9A9-F658-4D2A-9A11-667785C9CCAC}" type="slidenum">
              <a:rPr lang="ar-SA" altLang="en-US"/>
              <a:pPr/>
              <a:t>‹#›</a:t>
            </a:fld>
            <a:endParaRPr lang="en-US" altLang="en-US"/>
          </a:p>
        </p:txBody>
      </p:sp>
    </p:spTree>
    <p:extLst>
      <p:ext uri="{BB962C8B-B14F-4D97-AF65-F5344CB8AC3E}">
        <p14:creationId xmlns:p14="http://schemas.microsoft.com/office/powerpoint/2010/main" val="169551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99DE-3071-4278-8754-A7E761DA403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74CCD-9051-4FA0-BDEE-5C12D088DB0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6334F-2CB8-4EFC-8BF7-902064F0758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7A1D6-3DF8-4735-8745-1BFA2AFE06E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83BE50-97C4-4654-9596-5E22C3A220D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52A4BD-0122-4A2E-8725-09D2C33C394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169695F-517F-430E-A2B1-24A8EF92A5C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91F2331-FEE8-4A3E-BB73-FDA485C9D351}"/>
              </a:ext>
            </a:extLst>
          </p:cNvPr>
          <p:cNvSpPr>
            <a:spLocks noGrp="1"/>
          </p:cNvSpPr>
          <p:nvPr>
            <p:ph type="sldNum" sz="quarter" idx="12"/>
          </p:nvPr>
        </p:nvSpPr>
        <p:spPr/>
        <p:txBody>
          <a:bodyPr/>
          <a:lstStyle>
            <a:lvl1pPr>
              <a:defRPr/>
            </a:lvl1pPr>
          </a:lstStyle>
          <a:p>
            <a:fld id="{7AF68F08-21C9-48DA-A05A-019FD290BDD8}" type="slidenum">
              <a:rPr lang="ar-SA" altLang="en-US"/>
              <a:pPr/>
              <a:t>‹#›</a:t>
            </a:fld>
            <a:endParaRPr lang="en-US" altLang="en-US"/>
          </a:p>
        </p:txBody>
      </p:sp>
    </p:spTree>
    <p:extLst>
      <p:ext uri="{BB962C8B-B14F-4D97-AF65-F5344CB8AC3E}">
        <p14:creationId xmlns:p14="http://schemas.microsoft.com/office/powerpoint/2010/main" val="1136219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D680-048F-4063-B5A8-F496F82508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2B7F27-F451-4AD1-A1CC-79D4F2380A32}"/>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138A85E-F5EC-4B8F-9A1F-D640468A0E3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032C545-7A32-4484-946F-C140A706274C}"/>
              </a:ext>
            </a:extLst>
          </p:cNvPr>
          <p:cNvSpPr>
            <a:spLocks noGrp="1"/>
          </p:cNvSpPr>
          <p:nvPr>
            <p:ph type="sldNum" sz="quarter" idx="12"/>
          </p:nvPr>
        </p:nvSpPr>
        <p:spPr/>
        <p:txBody>
          <a:bodyPr/>
          <a:lstStyle>
            <a:lvl1pPr>
              <a:defRPr/>
            </a:lvl1pPr>
          </a:lstStyle>
          <a:p>
            <a:fld id="{26B3D0B8-8079-40F3-AC51-94B39030B85F}" type="slidenum">
              <a:rPr lang="ar-SA" altLang="en-US"/>
              <a:pPr/>
              <a:t>‹#›</a:t>
            </a:fld>
            <a:endParaRPr lang="en-US" altLang="en-US"/>
          </a:p>
        </p:txBody>
      </p:sp>
    </p:spTree>
    <p:extLst>
      <p:ext uri="{BB962C8B-B14F-4D97-AF65-F5344CB8AC3E}">
        <p14:creationId xmlns:p14="http://schemas.microsoft.com/office/powerpoint/2010/main" val="3193116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A2C187-F543-4E9E-A07B-B6BE0AA2FA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B0D2DEA-4110-49C6-B081-850C78687BE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BEC9D21-205D-4054-8239-8E6F4030DBE0}"/>
              </a:ext>
            </a:extLst>
          </p:cNvPr>
          <p:cNvSpPr>
            <a:spLocks noGrp="1"/>
          </p:cNvSpPr>
          <p:nvPr>
            <p:ph type="sldNum" sz="quarter" idx="12"/>
          </p:nvPr>
        </p:nvSpPr>
        <p:spPr/>
        <p:txBody>
          <a:bodyPr/>
          <a:lstStyle>
            <a:lvl1pPr>
              <a:defRPr/>
            </a:lvl1pPr>
          </a:lstStyle>
          <a:p>
            <a:fld id="{B2A4A5C8-285B-484F-A425-A50D61832730}" type="slidenum">
              <a:rPr lang="ar-SA" altLang="en-US"/>
              <a:pPr/>
              <a:t>‹#›</a:t>
            </a:fld>
            <a:endParaRPr lang="en-US" altLang="en-US"/>
          </a:p>
        </p:txBody>
      </p:sp>
    </p:spTree>
    <p:extLst>
      <p:ext uri="{BB962C8B-B14F-4D97-AF65-F5344CB8AC3E}">
        <p14:creationId xmlns:p14="http://schemas.microsoft.com/office/powerpoint/2010/main" val="298953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B83EB-81CD-4453-A13B-7A4ECC2C45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580AE0-747E-4B83-885A-AB777D7B9FE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230A14-578B-490F-8867-E485B3621A0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53CB97-0BBE-485D-99BA-9DA6649180A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FE8D0BD-B18D-4E4C-BCF8-B1E300414DE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03B84C6-C493-422E-9EE1-1AF70CCB8545}"/>
              </a:ext>
            </a:extLst>
          </p:cNvPr>
          <p:cNvSpPr>
            <a:spLocks noGrp="1"/>
          </p:cNvSpPr>
          <p:nvPr>
            <p:ph type="sldNum" sz="quarter" idx="12"/>
          </p:nvPr>
        </p:nvSpPr>
        <p:spPr/>
        <p:txBody>
          <a:bodyPr/>
          <a:lstStyle>
            <a:lvl1pPr>
              <a:defRPr/>
            </a:lvl1pPr>
          </a:lstStyle>
          <a:p>
            <a:fld id="{E911453E-1513-42A4-907F-DA9A5399AE3E}" type="slidenum">
              <a:rPr lang="ar-SA" altLang="en-US"/>
              <a:pPr/>
              <a:t>‹#›</a:t>
            </a:fld>
            <a:endParaRPr lang="en-US" altLang="en-US"/>
          </a:p>
        </p:txBody>
      </p:sp>
    </p:spTree>
    <p:extLst>
      <p:ext uri="{BB962C8B-B14F-4D97-AF65-F5344CB8AC3E}">
        <p14:creationId xmlns:p14="http://schemas.microsoft.com/office/powerpoint/2010/main" val="799810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CD01-C4F4-4B12-AE04-97B66D8D96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6F632-2624-4F9A-AF0F-B0D38E26619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DB30E-A58E-4903-934F-E9CD1D858B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05130C-8494-492A-B9B8-A14E3092B21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4CCB5DD-A020-46AD-A7C6-DADA50D0298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31A6330-B115-4171-A865-E681FB7E483F}"/>
              </a:ext>
            </a:extLst>
          </p:cNvPr>
          <p:cNvSpPr>
            <a:spLocks noGrp="1"/>
          </p:cNvSpPr>
          <p:nvPr>
            <p:ph type="sldNum" sz="quarter" idx="12"/>
          </p:nvPr>
        </p:nvSpPr>
        <p:spPr/>
        <p:txBody>
          <a:bodyPr/>
          <a:lstStyle>
            <a:lvl1pPr>
              <a:defRPr/>
            </a:lvl1pPr>
          </a:lstStyle>
          <a:p>
            <a:fld id="{92CBD727-1BE1-4D1A-B79C-82FD7DC8443B}" type="slidenum">
              <a:rPr lang="ar-SA" altLang="en-US"/>
              <a:pPr/>
              <a:t>‹#›</a:t>
            </a:fld>
            <a:endParaRPr lang="en-US" altLang="en-US"/>
          </a:p>
        </p:txBody>
      </p:sp>
    </p:spTree>
    <p:extLst>
      <p:ext uri="{BB962C8B-B14F-4D97-AF65-F5344CB8AC3E}">
        <p14:creationId xmlns:p14="http://schemas.microsoft.com/office/powerpoint/2010/main" val="433249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ACCB589-3A1B-41DB-9C04-DD497516B75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DF8EE90-7F10-4FD4-9446-0D4F0C9666E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FA43F56-064F-40C5-A4E0-9809A61F398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6050C294-4245-4A8B-BC43-4166F52C284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19115E6A-7574-45FE-9A03-FDBEB0415810}"/>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panose="020B0604020202020204" pitchFamily="34" charset="0"/>
              </a:defRPr>
            </a:lvl1pPr>
          </a:lstStyle>
          <a:p>
            <a:fld id="{135B3981-8AC6-446C-A5B1-43137F18A8E9}" type="slidenum">
              <a:rPr lang="ar-SA" altLang="en-US"/>
              <a:pPr/>
              <a:t>‹#›</a:t>
            </a:fld>
            <a:endParaRPr lang="en-US" altLang="en-US">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image" Target="../media/image6.wmf"/></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audio" Target="../media/audio4.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1.wmf"/></Relationships>
</file>

<file path=ppt/slides/_rels/slide2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3.wmf"/><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3" name="WordArt 5">
            <a:extLst>
              <a:ext uri="{FF2B5EF4-FFF2-40B4-BE49-F238E27FC236}">
                <a16:creationId xmlns:a16="http://schemas.microsoft.com/office/drawing/2014/main" id="{363BE553-3BE0-4A45-9823-21F8B79F885F}"/>
              </a:ext>
            </a:extLst>
          </p:cNvPr>
          <p:cNvSpPr>
            <a:spLocks noChangeArrowheads="1" noChangeShapeType="1" noTextEdit="1"/>
          </p:cNvSpPr>
          <p:nvPr/>
        </p:nvSpPr>
        <p:spPr bwMode="auto">
          <a:xfrm>
            <a:off x="2209800" y="1600200"/>
            <a:ext cx="4719638" cy="2178050"/>
          </a:xfrm>
          <a:prstGeom prst="rect">
            <a:avLst/>
          </a:prstGeom>
        </p:spPr>
        <p:txBody>
          <a:bodyPr wrap="none" fromWordArt="1">
            <a:prstTxWarp prst="textSlantUp">
              <a:avLst>
                <a:gd name="adj" fmla="val 32056"/>
              </a:avLst>
            </a:prstTxWarp>
          </a:bodyPr>
          <a:lstStyle/>
          <a:p>
            <a:pPr algn="ctr"/>
            <a:r>
              <a:rPr lang="en-US" sz="3600" i="1"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Algerian" panose="04020705040A02060702" pitchFamily="82" charset="0"/>
              </a:rPr>
              <a:t>Best Practice</a:t>
            </a:r>
          </a:p>
        </p:txBody>
      </p:sp>
      <p:sp>
        <p:nvSpPr>
          <p:cNvPr id="2054" name="Text Box 6">
            <a:extLst>
              <a:ext uri="{FF2B5EF4-FFF2-40B4-BE49-F238E27FC236}">
                <a16:creationId xmlns:a16="http://schemas.microsoft.com/office/drawing/2014/main" id="{0C1FEFA0-B593-41F8-8F51-C068A3CA6B81}"/>
              </a:ext>
            </a:extLst>
          </p:cNvPr>
          <p:cNvSpPr txBox="1">
            <a:spLocks noChangeArrowheads="1"/>
          </p:cNvSpPr>
          <p:nvPr/>
        </p:nvSpPr>
        <p:spPr bwMode="auto">
          <a:xfrm>
            <a:off x="1447800" y="304800"/>
            <a:ext cx="6477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5400" i="1">
                <a:solidFill>
                  <a:srgbClr val="0000FF"/>
                </a:solidFill>
                <a:latin typeface="Baskerville Old Face" panose="02020602080505020303" pitchFamily="18" charset="0"/>
              </a:rPr>
              <a:t>TESOL</a:t>
            </a:r>
            <a:r>
              <a:rPr lang="en-US" altLang="en-US" i="1">
                <a:solidFill>
                  <a:srgbClr val="0000FF"/>
                </a:solidFill>
              </a:rPr>
              <a:t> </a:t>
            </a:r>
            <a:r>
              <a:rPr lang="en-US" altLang="en-US" i="1"/>
              <a:t>  </a:t>
            </a:r>
            <a:r>
              <a:rPr lang="en-US" altLang="en-US" sz="5400" i="1">
                <a:solidFill>
                  <a:srgbClr val="3399FF"/>
                </a:solidFill>
              </a:rPr>
              <a:t>Arabia</a:t>
            </a:r>
            <a:r>
              <a:rPr lang="en-US" altLang="en-US" sz="5400" i="1"/>
              <a:t> </a:t>
            </a:r>
            <a:r>
              <a:rPr lang="en-US" altLang="en-US" sz="4000" i="1">
                <a:solidFill>
                  <a:srgbClr val="9966FF"/>
                </a:solidFill>
              </a:rPr>
              <a:t>2007</a:t>
            </a:r>
            <a:r>
              <a:rPr lang="en-US" altLang="en-US" sz="4000" i="1"/>
              <a:t> </a:t>
            </a:r>
          </a:p>
        </p:txBody>
      </p:sp>
      <p:sp>
        <p:nvSpPr>
          <p:cNvPr id="2055" name="Text Box 7">
            <a:extLst>
              <a:ext uri="{FF2B5EF4-FFF2-40B4-BE49-F238E27FC236}">
                <a16:creationId xmlns:a16="http://schemas.microsoft.com/office/drawing/2014/main" id="{04189284-14E0-4A67-9602-A2A35343E10C}"/>
              </a:ext>
            </a:extLst>
          </p:cNvPr>
          <p:cNvSpPr txBox="1">
            <a:spLocks noChangeArrowheads="1"/>
          </p:cNvSpPr>
          <p:nvPr/>
        </p:nvSpPr>
        <p:spPr bwMode="auto">
          <a:xfrm>
            <a:off x="838200" y="4267200"/>
            <a:ext cx="762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solidFill>
                  <a:srgbClr val="9966FF"/>
                </a:solidFill>
                <a:latin typeface="Bookman Old Style" panose="02050604050505020204" pitchFamily="18" charset="0"/>
              </a:rPr>
              <a:t>in English Language Teaching</a:t>
            </a:r>
          </a:p>
        </p:txBody>
      </p:sp>
      <p:sp>
        <p:nvSpPr>
          <p:cNvPr id="2056" name="Text Box 8">
            <a:extLst>
              <a:ext uri="{FF2B5EF4-FFF2-40B4-BE49-F238E27FC236}">
                <a16:creationId xmlns:a16="http://schemas.microsoft.com/office/drawing/2014/main" id="{B6CE0F58-D692-4DDB-9367-FF69DA6741F4}"/>
              </a:ext>
            </a:extLst>
          </p:cNvPr>
          <p:cNvSpPr txBox="1">
            <a:spLocks noChangeArrowheads="1"/>
          </p:cNvSpPr>
          <p:nvPr/>
        </p:nvSpPr>
        <p:spPr bwMode="auto">
          <a:xfrm>
            <a:off x="304800" y="5257800"/>
            <a:ext cx="8610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i="1">
                <a:solidFill>
                  <a:srgbClr val="6600FF"/>
                </a:solidFill>
                <a:latin typeface="Copperplate Gothic Bold" panose="020E0705020206020404" pitchFamily="34" charset="0"/>
              </a:rPr>
              <a:t>POWERPOINT  </a:t>
            </a:r>
          </a:p>
          <a:p>
            <a:pPr algn="ctr">
              <a:spcBef>
                <a:spcPct val="50000"/>
              </a:spcBef>
            </a:pPr>
            <a:r>
              <a:rPr lang="en-US" altLang="en-US" sz="2800" b="1" i="1">
                <a:solidFill>
                  <a:srgbClr val="6600FF"/>
                </a:solidFill>
                <a:latin typeface="Copperplate Gothic Bold" panose="020E0705020206020404" pitchFamily="34" charset="0"/>
              </a:rPr>
              <a:t>for Listening, Reading and Speaking</a:t>
            </a:r>
          </a:p>
        </p:txBody>
      </p:sp>
      <p:sp>
        <p:nvSpPr>
          <p:cNvPr id="2057" name="Text Box 9">
            <a:extLst>
              <a:ext uri="{FF2B5EF4-FFF2-40B4-BE49-F238E27FC236}">
                <a16:creationId xmlns:a16="http://schemas.microsoft.com/office/drawing/2014/main" id="{0FBBEB80-21BD-4206-ACBE-DC8F792F57F3}"/>
              </a:ext>
            </a:extLst>
          </p:cNvPr>
          <p:cNvSpPr txBox="1">
            <a:spLocks noChangeArrowheads="1"/>
          </p:cNvSpPr>
          <p:nvPr/>
        </p:nvSpPr>
        <p:spPr bwMode="auto">
          <a:xfrm>
            <a:off x="5105400" y="38100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a:latin typeface="Eras Demi ITC" panose="020B0805030504020804" pitchFamily="34" charset="0"/>
              </a:rPr>
              <a:t>Will J. Moore, M.Ed., TESL Dipl.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1" nodeType="withEffect">
                                  <p:stCondLst>
                                    <p:cond delay="0"/>
                                  </p:stCondLst>
                                  <p:iterate type="lt">
                                    <p:tmPct val="10000"/>
                                  </p:iterate>
                                  <p:childTnLst>
                                    <p:set>
                                      <p:cBhvr>
                                        <p:cTn id="6" dur="1" fill="hold">
                                          <p:stCondLst>
                                            <p:cond delay="0"/>
                                          </p:stCondLst>
                                        </p:cTn>
                                        <p:tgtEl>
                                          <p:spTgt spid="2054"/>
                                        </p:tgtEl>
                                        <p:attrNameLst>
                                          <p:attrName>style.visibility</p:attrName>
                                        </p:attrNameLst>
                                      </p:cBhvr>
                                      <p:to>
                                        <p:strVal val="visible"/>
                                      </p:to>
                                    </p:set>
                                    <p:animScale>
                                      <p:cBhvr>
                                        <p:cTn id="7" dur="1000" decel="50000" fill="hold">
                                          <p:stCondLst>
                                            <p:cond delay="0"/>
                                          </p:stCondLst>
                                        </p:cTn>
                                        <p:tgtEl>
                                          <p:spTgt spid="205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54"/>
                                        </p:tgtEl>
                                        <p:attrNameLst>
                                          <p:attrName>ppt_x</p:attrName>
                                          <p:attrName>ppt_y</p:attrName>
                                        </p:attrNameLst>
                                      </p:cBhvr>
                                    </p:animMotion>
                                    <p:animEffect transition="in" filter="fade">
                                      <p:cBhvr>
                                        <p:cTn id="9" dur="1000"/>
                                        <p:tgtEl>
                                          <p:spTgt spid="2054"/>
                                        </p:tgtEl>
                                      </p:cBhvr>
                                    </p:animEffect>
                                  </p:childTnLst>
                                </p:cTn>
                              </p:par>
                            </p:childTnLst>
                          </p:cTn>
                        </p:par>
                        <p:par>
                          <p:cTn id="10" fill="hold" nodeType="afterGroup">
                            <p:stCondLst>
                              <p:cond delay="2400"/>
                            </p:stCondLst>
                            <p:childTnLst>
                              <p:par>
                                <p:cTn id="11" presetID="9" presetClass="entr" presetSubtype="0" fill="hold" nodeType="afterEffect">
                                  <p:stCondLst>
                                    <p:cond delay="0"/>
                                  </p:stCondLst>
                                  <p:childTnLst>
                                    <p:set>
                                      <p:cBhvr>
                                        <p:cTn id="12" dur="1" fill="hold">
                                          <p:stCondLst>
                                            <p:cond delay="0"/>
                                          </p:stCondLst>
                                        </p:cTn>
                                        <p:tgtEl>
                                          <p:spTgt spid="2053"/>
                                        </p:tgtEl>
                                        <p:attrNameLst>
                                          <p:attrName>style.visibility</p:attrName>
                                        </p:attrNameLst>
                                      </p:cBhvr>
                                      <p:to>
                                        <p:strVal val="visible"/>
                                      </p:to>
                                    </p:set>
                                    <p:animEffect transition="in" filter="dissolve">
                                      <p:cBhvr>
                                        <p:cTn id="13" dur="500"/>
                                        <p:tgtEl>
                                          <p:spTgt spid="2053"/>
                                        </p:tgtEl>
                                      </p:cBhvr>
                                    </p:animEffect>
                                  </p:childTnLst>
                                </p:cTn>
                              </p:par>
                            </p:childTnLst>
                          </p:cTn>
                        </p:par>
                        <p:par>
                          <p:cTn id="14" fill="hold" nodeType="afterGroup">
                            <p:stCondLst>
                              <p:cond delay="2900"/>
                            </p:stCondLst>
                            <p:childTnLst>
                              <p:par>
                                <p:cTn id="15" presetID="27" presetClass="emph" presetSubtype="0" fill="hold" nodeType="afterEffect">
                                  <p:stCondLst>
                                    <p:cond delay="0"/>
                                  </p:stCondLst>
                                  <p:childTnLst>
                                    <p:animClr clrSpc="rgb" dir="cw">
                                      <p:cBhvr override="childStyle">
                                        <p:cTn id="16" dur="1000" autoRev="1" fill="hold"/>
                                        <p:tgtEl>
                                          <p:spTgt spid="2053"/>
                                        </p:tgtEl>
                                        <p:attrNameLst>
                                          <p:attrName>style.color</p:attrName>
                                        </p:attrNameLst>
                                      </p:cBhvr>
                                      <p:to>
                                        <a:schemeClr val="bg1"/>
                                      </p:to>
                                    </p:animClr>
                                    <p:animClr clrSpc="rgb" dir="cw">
                                      <p:cBhvr>
                                        <p:cTn id="17" dur="1000" autoRev="1" fill="hold"/>
                                        <p:tgtEl>
                                          <p:spTgt spid="2053"/>
                                        </p:tgtEl>
                                        <p:attrNameLst>
                                          <p:attrName>fillcolor</p:attrName>
                                        </p:attrNameLst>
                                      </p:cBhvr>
                                      <p:to>
                                        <a:schemeClr val="bg1"/>
                                      </p:to>
                                    </p:animClr>
                                    <p:set>
                                      <p:cBhvr>
                                        <p:cTn id="18" dur="1000" autoRev="1" fill="hold"/>
                                        <p:tgtEl>
                                          <p:spTgt spid="2053"/>
                                        </p:tgtEl>
                                        <p:attrNameLst>
                                          <p:attrName>fill.type</p:attrName>
                                        </p:attrNameLst>
                                      </p:cBhvr>
                                      <p:to>
                                        <p:strVal val="solid"/>
                                      </p:to>
                                    </p:set>
                                    <p:set>
                                      <p:cBhvr>
                                        <p:cTn id="19" dur="1000" autoRev="1" fill="hold"/>
                                        <p:tgtEl>
                                          <p:spTgt spid="2053"/>
                                        </p:tgtEl>
                                        <p:attrNameLst>
                                          <p:attrName>fill.on</p:attrName>
                                        </p:attrNameLst>
                                      </p:cBhvr>
                                      <p:to>
                                        <p:strVal val="true"/>
                                      </p:to>
                                    </p:set>
                                  </p:childTnLst>
                                </p:cTn>
                              </p:par>
                            </p:childTnLst>
                          </p:cTn>
                        </p:par>
                        <p:par>
                          <p:cTn id="20" fill="hold" nodeType="afterGroup">
                            <p:stCondLst>
                              <p:cond delay="4900"/>
                            </p:stCondLst>
                            <p:childTnLst>
                              <p:par>
                                <p:cTn id="21" presetID="14" presetClass="emph" presetSubtype="0" fill="hold" nodeType="afterEffect">
                                  <p:stCondLst>
                                    <p:cond delay="0"/>
                                  </p:stCondLst>
                                  <p:childTnLst>
                                    <p:animClr clrSpc="rgb" dir="cw">
                                      <p:cBhvr override="childStyle">
                                        <p:cTn id="22" dur="1900" fill="hold">
                                          <p:stCondLst>
                                            <p:cond delay="100"/>
                                          </p:stCondLst>
                                        </p:cTn>
                                        <p:tgtEl>
                                          <p:spTgt spid="2053"/>
                                        </p:tgtEl>
                                        <p:attrNameLst>
                                          <p:attrName>style.color</p:attrName>
                                        </p:attrNameLst>
                                      </p:cBhvr>
                                      <p:to>
                                        <a:schemeClr val="accent2"/>
                                      </p:to>
                                    </p:animClr>
                                    <p:animClr clrSpc="rgb" dir="cw">
                                      <p:cBhvr>
                                        <p:cTn id="23" dur="1900" fill="hold">
                                          <p:stCondLst>
                                            <p:cond delay="100"/>
                                          </p:stCondLst>
                                        </p:cTn>
                                        <p:tgtEl>
                                          <p:spTgt spid="2053"/>
                                        </p:tgtEl>
                                        <p:attrNameLst>
                                          <p:attrName>fillColor</p:attrName>
                                        </p:attrNameLst>
                                      </p:cBhvr>
                                      <p:to>
                                        <a:schemeClr val="accent2"/>
                                      </p:to>
                                    </p:animClr>
                                    <p:set>
                                      <p:cBhvr>
                                        <p:cTn id="24" dur="1900" fill="hold">
                                          <p:stCondLst>
                                            <p:cond delay="100"/>
                                          </p:stCondLst>
                                        </p:cTn>
                                        <p:tgtEl>
                                          <p:spTgt spid="2053"/>
                                        </p:tgtEl>
                                        <p:attrNameLst>
                                          <p:attrName>fill.type</p:attrName>
                                        </p:attrNameLst>
                                      </p:cBhvr>
                                      <p:to>
                                        <p:strVal val="solid"/>
                                      </p:to>
                                    </p:set>
                                    <p:set>
                                      <p:cBhvr>
                                        <p:cTn id="25" dur="1900" fill="hold">
                                          <p:stCondLst>
                                            <p:cond delay="100"/>
                                          </p:stCondLst>
                                        </p:cTn>
                                        <p:tgtEl>
                                          <p:spTgt spid="2053"/>
                                        </p:tgtEl>
                                        <p:attrNameLst>
                                          <p:attrName>fill.on</p:attrName>
                                        </p:attrNameLst>
                                      </p:cBhvr>
                                      <p:to>
                                        <p:strVal val="true"/>
                                      </p:to>
                                    </p:set>
                                    <p:animScale>
                                      <p:cBhvr>
                                        <p:cTn id="26" dur="200" fill="hold">
                                          <p:stCondLst>
                                            <p:cond delay="0"/>
                                          </p:stCondLst>
                                        </p:cTn>
                                        <p:tgtEl>
                                          <p:spTgt spid="2053"/>
                                        </p:tgtEl>
                                      </p:cBhvr>
                                      <p:from x="100000" y="100000"/>
                                      <p:to x="100000" y="5000"/>
                                    </p:animScale>
                                    <p:animScale>
                                      <p:cBhvr>
                                        <p:cTn id="27" dur="200" fill="hold">
                                          <p:stCondLst>
                                            <p:cond delay="200"/>
                                          </p:stCondLst>
                                        </p:cTn>
                                        <p:tgtEl>
                                          <p:spTgt spid="2053"/>
                                        </p:tgtEl>
                                      </p:cBhvr>
                                      <p:from x="100000" y="5000"/>
                                      <p:to x="120000" y="150000"/>
                                    </p:animScale>
                                    <p:animScale>
                                      <p:cBhvr>
                                        <p:cTn id="28" dur="600" fill="hold">
                                          <p:stCondLst>
                                            <p:cond delay="1400"/>
                                          </p:stCondLst>
                                        </p:cTn>
                                        <p:tgtEl>
                                          <p:spTgt spid="2053"/>
                                        </p:tgtEl>
                                      </p:cBhvr>
                                      <p:to x="120000" y="150000"/>
                                    </p:animScale>
                                  </p:childTnLst>
                                </p:cTn>
                              </p:par>
                            </p:childTnLst>
                          </p:cTn>
                        </p:par>
                        <p:par>
                          <p:cTn id="29" fill="hold" nodeType="afterGroup">
                            <p:stCondLst>
                              <p:cond delay="6900"/>
                            </p:stCondLst>
                            <p:childTnLst>
                              <p:par>
                                <p:cTn id="30" presetID="12" presetClass="entr" presetSubtype="4" fill="hold" grpId="0" nodeType="afterEffect">
                                  <p:stCondLst>
                                    <p:cond delay="0"/>
                                  </p:stCondLst>
                                  <p:iterate type="lt">
                                    <p:tmPct val="10000"/>
                                  </p:iterate>
                                  <p:childTnLst>
                                    <p:set>
                                      <p:cBhvr>
                                        <p:cTn id="31" dur="1" fill="hold">
                                          <p:stCondLst>
                                            <p:cond delay="0"/>
                                          </p:stCondLst>
                                        </p:cTn>
                                        <p:tgtEl>
                                          <p:spTgt spid="2055"/>
                                        </p:tgtEl>
                                        <p:attrNameLst>
                                          <p:attrName>style.visibility</p:attrName>
                                        </p:attrNameLst>
                                      </p:cBhvr>
                                      <p:to>
                                        <p:strVal val="visible"/>
                                      </p:to>
                                    </p:set>
                                    <p:animEffect transition="in" filter="slide(fromBottom)">
                                      <p:cBhvr>
                                        <p:cTn id="32" dur="500"/>
                                        <p:tgtEl>
                                          <p:spTgt spid="2055"/>
                                        </p:tgtEl>
                                      </p:cBhvr>
                                    </p:animEffect>
                                  </p:childTnLst>
                                </p:cTn>
                              </p:par>
                              <p:par>
                                <p:cTn id="33" presetID="3" presetClass="emph" presetSubtype="2" fill="hold" grpId="3" nodeType="withEffect">
                                  <p:stCondLst>
                                    <p:cond delay="0"/>
                                  </p:stCondLst>
                                  <p:iterate type="lt">
                                    <p:tmPct val="0"/>
                                  </p:iterate>
                                  <p:childTnLst>
                                    <p:animClr clrSpc="rgb" dir="cw">
                                      <p:cBhvr override="childStyle">
                                        <p:cTn id="34" dur="500" fill="hold"/>
                                        <p:tgtEl>
                                          <p:spTgt spid="2055"/>
                                        </p:tgtEl>
                                        <p:attrNameLst>
                                          <p:attrName>style.color</p:attrName>
                                        </p:attrNameLst>
                                      </p:cBhvr>
                                      <p:to>
                                        <a:srgbClr val="553EFC"/>
                                      </p:to>
                                    </p:animClr>
                                  </p:childTnLst>
                                </p:cTn>
                              </p:par>
                            </p:childTnLst>
                          </p:cTn>
                        </p:par>
                        <p:par>
                          <p:cTn id="35" fill="hold" nodeType="afterGroup">
                            <p:stCondLst>
                              <p:cond delay="8600"/>
                            </p:stCondLst>
                            <p:childTnLst>
                              <p:par>
                                <p:cTn id="36" presetID="34" presetClass="emph" presetSubtype="0" fill="hold" grpId="2" nodeType="afterEffect">
                                  <p:stCondLst>
                                    <p:cond delay="0"/>
                                  </p:stCondLst>
                                  <p:iterate type="lt">
                                    <p:tmPct val="10000"/>
                                  </p:iterate>
                                  <p:childTnLst>
                                    <p:animMotion origin="layout" path="M 0.0 0.0 L 0.0 -0.07213" pathEditMode="relative" ptsTypes="">
                                      <p:cBhvr>
                                        <p:cTn id="37" dur="250" accel="50000" decel="50000" autoRev="1" fill="hold">
                                          <p:stCondLst>
                                            <p:cond delay="0"/>
                                          </p:stCondLst>
                                        </p:cTn>
                                        <p:tgtEl>
                                          <p:spTgt spid="2055"/>
                                        </p:tgtEl>
                                        <p:attrNameLst>
                                          <p:attrName>ppt_x</p:attrName>
                                          <p:attrName>ppt_y</p:attrName>
                                        </p:attrNameLst>
                                      </p:cBhvr>
                                    </p:animMotion>
                                    <p:animRot by="1500000">
                                      <p:cBhvr>
                                        <p:cTn id="38" dur="125" fill="hold">
                                          <p:stCondLst>
                                            <p:cond delay="0"/>
                                          </p:stCondLst>
                                        </p:cTn>
                                        <p:tgtEl>
                                          <p:spTgt spid="2055"/>
                                        </p:tgtEl>
                                        <p:attrNameLst>
                                          <p:attrName>r</p:attrName>
                                        </p:attrNameLst>
                                      </p:cBhvr>
                                    </p:animRot>
                                    <p:animRot by="-1500000">
                                      <p:cBhvr>
                                        <p:cTn id="39" dur="125" fill="hold">
                                          <p:stCondLst>
                                            <p:cond delay="125"/>
                                          </p:stCondLst>
                                        </p:cTn>
                                        <p:tgtEl>
                                          <p:spTgt spid="2055"/>
                                        </p:tgtEl>
                                        <p:attrNameLst>
                                          <p:attrName>r</p:attrName>
                                        </p:attrNameLst>
                                      </p:cBhvr>
                                    </p:animRot>
                                    <p:animRot by="-1500000">
                                      <p:cBhvr>
                                        <p:cTn id="40" dur="125" fill="hold">
                                          <p:stCondLst>
                                            <p:cond delay="250"/>
                                          </p:stCondLst>
                                        </p:cTn>
                                        <p:tgtEl>
                                          <p:spTgt spid="2055"/>
                                        </p:tgtEl>
                                        <p:attrNameLst>
                                          <p:attrName>r</p:attrName>
                                        </p:attrNameLst>
                                      </p:cBhvr>
                                    </p:animRot>
                                    <p:animRot by="1500000">
                                      <p:cBhvr>
                                        <p:cTn id="41" dur="125" fill="hold">
                                          <p:stCondLst>
                                            <p:cond delay="375"/>
                                          </p:stCondLst>
                                        </p:cTn>
                                        <p:tgtEl>
                                          <p:spTgt spid="2055"/>
                                        </p:tgtEl>
                                        <p:attrNameLst>
                                          <p:attrName>r</p:attrName>
                                        </p:attrNameLst>
                                      </p:cBhvr>
                                    </p:animRot>
                                  </p:childTnLst>
                                </p:cTn>
                              </p:par>
                            </p:childTnLst>
                          </p:cTn>
                        </p:par>
                        <p:par>
                          <p:cTn id="42" fill="hold" nodeType="afterGroup">
                            <p:stCondLst>
                              <p:cond delay="10300"/>
                            </p:stCondLst>
                            <p:childTnLst>
                              <p:par>
                                <p:cTn id="43" presetID="26" presetClass="entr" presetSubtype="0" fill="hold" grpId="0" nodeType="afterEffect">
                                  <p:stCondLst>
                                    <p:cond delay="0"/>
                                  </p:stCondLst>
                                  <p:iterate type="wd">
                                    <p:tmPct val="10000"/>
                                  </p:iterate>
                                  <p:childTnLst>
                                    <p:set>
                                      <p:cBhvr>
                                        <p:cTn id="44" dur="1" fill="hold">
                                          <p:stCondLst>
                                            <p:cond delay="0"/>
                                          </p:stCondLst>
                                        </p:cTn>
                                        <p:tgtEl>
                                          <p:spTgt spid="2056"/>
                                        </p:tgtEl>
                                        <p:attrNameLst>
                                          <p:attrName>style.visibility</p:attrName>
                                        </p:attrNameLst>
                                      </p:cBhvr>
                                      <p:to>
                                        <p:strVal val="visible"/>
                                      </p:to>
                                    </p:set>
                                    <p:animEffect transition="in" filter="wipe(down)">
                                      <p:cBhvr>
                                        <p:cTn id="45" dur="580">
                                          <p:stCondLst>
                                            <p:cond delay="0"/>
                                          </p:stCondLst>
                                        </p:cTn>
                                        <p:tgtEl>
                                          <p:spTgt spid="2056"/>
                                        </p:tgtEl>
                                      </p:cBhvr>
                                    </p:animEffect>
                                    <p:anim calcmode="lin" valueType="num">
                                      <p:cBhvr>
                                        <p:cTn id="46"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51" dur="26">
                                          <p:stCondLst>
                                            <p:cond delay="650"/>
                                          </p:stCondLst>
                                        </p:cTn>
                                        <p:tgtEl>
                                          <p:spTgt spid="2056"/>
                                        </p:tgtEl>
                                      </p:cBhvr>
                                      <p:to x="100000" y="60000"/>
                                    </p:animScale>
                                    <p:animScale>
                                      <p:cBhvr>
                                        <p:cTn id="52" dur="166" decel="50000">
                                          <p:stCondLst>
                                            <p:cond delay="676"/>
                                          </p:stCondLst>
                                        </p:cTn>
                                        <p:tgtEl>
                                          <p:spTgt spid="2056"/>
                                        </p:tgtEl>
                                      </p:cBhvr>
                                      <p:to x="100000" y="100000"/>
                                    </p:animScale>
                                    <p:animScale>
                                      <p:cBhvr>
                                        <p:cTn id="53" dur="26">
                                          <p:stCondLst>
                                            <p:cond delay="1312"/>
                                          </p:stCondLst>
                                        </p:cTn>
                                        <p:tgtEl>
                                          <p:spTgt spid="2056"/>
                                        </p:tgtEl>
                                      </p:cBhvr>
                                      <p:to x="100000" y="80000"/>
                                    </p:animScale>
                                    <p:animScale>
                                      <p:cBhvr>
                                        <p:cTn id="54" dur="166" decel="50000">
                                          <p:stCondLst>
                                            <p:cond delay="1338"/>
                                          </p:stCondLst>
                                        </p:cTn>
                                        <p:tgtEl>
                                          <p:spTgt spid="2056"/>
                                        </p:tgtEl>
                                      </p:cBhvr>
                                      <p:to x="100000" y="100000"/>
                                    </p:animScale>
                                    <p:animScale>
                                      <p:cBhvr>
                                        <p:cTn id="55" dur="26">
                                          <p:stCondLst>
                                            <p:cond delay="1642"/>
                                          </p:stCondLst>
                                        </p:cTn>
                                        <p:tgtEl>
                                          <p:spTgt spid="2056"/>
                                        </p:tgtEl>
                                      </p:cBhvr>
                                      <p:to x="100000" y="90000"/>
                                    </p:animScale>
                                    <p:animScale>
                                      <p:cBhvr>
                                        <p:cTn id="56" dur="166" decel="50000">
                                          <p:stCondLst>
                                            <p:cond delay="1668"/>
                                          </p:stCondLst>
                                        </p:cTn>
                                        <p:tgtEl>
                                          <p:spTgt spid="2056"/>
                                        </p:tgtEl>
                                      </p:cBhvr>
                                      <p:to x="100000" y="100000"/>
                                    </p:animScale>
                                    <p:animScale>
                                      <p:cBhvr>
                                        <p:cTn id="57" dur="26">
                                          <p:stCondLst>
                                            <p:cond delay="1808"/>
                                          </p:stCondLst>
                                        </p:cTn>
                                        <p:tgtEl>
                                          <p:spTgt spid="2056"/>
                                        </p:tgtEl>
                                      </p:cBhvr>
                                      <p:to x="100000" y="95000"/>
                                    </p:animScale>
                                    <p:animScale>
                                      <p:cBhvr>
                                        <p:cTn id="58" dur="166" decel="50000">
                                          <p:stCondLst>
                                            <p:cond delay="1834"/>
                                          </p:stCondLst>
                                        </p:cTn>
                                        <p:tgtEl>
                                          <p:spTgt spid="2056"/>
                                        </p:tgtEl>
                                      </p:cBhvr>
                                      <p:to x="100000" y="100000"/>
                                    </p:animScale>
                                  </p:childTnLst>
                                </p:cTn>
                              </p:par>
                            </p:childTnLst>
                          </p:cTn>
                        </p:par>
                        <p:par>
                          <p:cTn id="59" fill="hold" nodeType="afterGroup">
                            <p:stCondLst>
                              <p:cond delay="13700"/>
                            </p:stCondLst>
                            <p:childTnLst>
                              <p:par>
                                <p:cTn id="60" presetID="49" presetClass="entr" presetSubtype="0" decel="100000" fill="hold" grpId="0" nodeType="afterEffect">
                                  <p:stCondLst>
                                    <p:cond delay="0"/>
                                  </p:stCondLst>
                                  <p:childTnLst>
                                    <p:set>
                                      <p:cBhvr>
                                        <p:cTn id="61" dur="1" fill="hold">
                                          <p:stCondLst>
                                            <p:cond delay="0"/>
                                          </p:stCondLst>
                                        </p:cTn>
                                        <p:tgtEl>
                                          <p:spTgt spid="2057"/>
                                        </p:tgtEl>
                                        <p:attrNameLst>
                                          <p:attrName>style.visibility</p:attrName>
                                        </p:attrNameLst>
                                      </p:cBhvr>
                                      <p:to>
                                        <p:strVal val="visible"/>
                                      </p:to>
                                    </p:set>
                                    <p:anim calcmode="lin" valueType="num">
                                      <p:cBhvr>
                                        <p:cTn id="62" dur="500" fill="hold"/>
                                        <p:tgtEl>
                                          <p:spTgt spid="2057"/>
                                        </p:tgtEl>
                                        <p:attrNameLst>
                                          <p:attrName>ppt_w</p:attrName>
                                        </p:attrNameLst>
                                      </p:cBhvr>
                                      <p:tavLst>
                                        <p:tav tm="0">
                                          <p:val>
                                            <p:fltVal val="0"/>
                                          </p:val>
                                        </p:tav>
                                        <p:tav tm="100000">
                                          <p:val>
                                            <p:strVal val="#ppt_w"/>
                                          </p:val>
                                        </p:tav>
                                      </p:tavLst>
                                    </p:anim>
                                    <p:anim calcmode="lin" valueType="num">
                                      <p:cBhvr>
                                        <p:cTn id="63" dur="500" fill="hold"/>
                                        <p:tgtEl>
                                          <p:spTgt spid="2057"/>
                                        </p:tgtEl>
                                        <p:attrNameLst>
                                          <p:attrName>ppt_h</p:attrName>
                                        </p:attrNameLst>
                                      </p:cBhvr>
                                      <p:tavLst>
                                        <p:tav tm="0">
                                          <p:val>
                                            <p:fltVal val="0"/>
                                          </p:val>
                                        </p:tav>
                                        <p:tav tm="100000">
                                          <p:val>
                                            <p:strVal val="#ppt_h"/>
                                          </p:val>
                                        </p:tav>
                                      </p:tavLst>
                                    </p:anim>
                                    <p:anim calcmode="lin" valueType="num">
                                      <p:cBhvr>
                                        <p:cTn id="64" dur="500" fill="hold"/>
                                        <p:tgtEl>
                                          <p:spTgt spid="2057"/>
                                        </p:tgtEl>
                                        <p:attrNameLst>
                                          <p:attrName>style.rotation</p:attrName>
                                        </p:attrNameLst>
                                      </p:cBhvr>
                                      <p:tavLst>
                                        <p:tav tm="0">
                                          <p:val>
                                            <p:fltVal val="360"/>
                                          </p:val>
                                        </p:tav>
                                        <p:tav tm="100000">
                                          <p:val>
                                            <p:fltVal val="0"/>
                                          </p:val>
                                        </p:tav>
                                      </p:tavLst>
                                    </p:anim>
                                    <p:animEffect transition="in" filter="fade">
                                      <p:cBhvr>
                                        <p:cTn id="65"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1"/>
      <p:bldP spid="2055" grpId="0"/>
      <p:bldP spid="2055" grpId="2"/>
      <p:bldP spid="2055" grpId="3"/>
      <p:bldP spid="2056" grpId="0"/>
      <p:bldP spid="20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46DAFA4-350F-4555-BE14-3531FF56FA17}"/>
              </a:ext>
            </a:extLst>
          </p:cNvPr>
          <p:cNvSpPr>
            <a:spLocks noGrp="1" noChangeArrowheads="1"/>
          </p:cNvSpPr>
          <p:nvPr>
            <p:ph type="ctrTitle"/>
          </p:nvPr>
        </p:nvSpPr>
        <p:spPr>
          <a:xfrm>
            <a:off x="2667000" y="5410200"/>
            <a:ext cx="4038600" cy="990600"/>
          </a:xfrm>
        </p:spPr>
        <p:txBody>
          <a:bodyPr anchor="ctr"/>
          <a:lstStyle/>
          <a:p>
            <a:r>
              <a:rPr lang="en-US" altLang="en-US" sz="1400">
                <a:solidFill>
                  <a:schemeClr val="tx1"/>
                </a:solidFill>
              </a:rPr>
              <a:t>Based on excerpts from</a:t>
            </a:r>
            <a:r>
              <a:rPr lang="en-US" altLang="en-US" sz="1400"/>
              <a:t> </a:t>
            </a:r>
            <a:br>
              <a:rPr lang="en-US" altLang="en-US" sz="1400"/>
            </a:br>
            <a:r>
              <a:rPr lang="en-US" altLang="en-US" sz="1400" b="1"/>
              <a:t>WHY JOHNNY CAN’T READ</a:t>
            </a:r>
            <a:br>
              <a:rPr lang="en-US" altLang="en-US" sz="1400" b="1"/>
            </a:br>
            <a:r>
              <a:rPr lang="en-US" altLang="en-US" sz="1400" b="1"/>
              <a:t>by Rudolph Fleisch</a:t>
            </a:r>
          </a:p>
        </p:txBody>
      </p:sp>
      <p:sp>
        <p:nvSpPr>
          <p:cNvPr id="21507" name="Text Box 3">
            <a:extLst>
              <a:ext uri="{FF2B5EF4-FFF2-40B4-BE49-F238E27FC236}">
                <a16:creationId xmlns:a16="http://schemas.microsoft.com/office/drawing/2014/main" id="{37B18D95-993B-47EF-B9CC-ADE0781FFA16}"/>
              </a:ext>
            </a:extLst>
          </p:cNvPr>
          <p:cNvSpPr txBox="1">
            <a:spLocks noChangeArrowheads="1"/>
          </p:cNvSpPr>
          <p:nvPr/>
        </p:nvSpPr>
        <p:spPr bwMode="auto">
          <a:xfrm>
            <a:off x="1371600" y="533400"/>
            <a:ext cx="6400800" cy="116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lnSpc>
                <a:spcPct val="115000"/>
              </a:lnSpc>
              <a:spcBef>
                <a:spcPct val="50000"/>
              </a:spcBef>
            </a:pPr>
            <a:r>
              <a:rPr lang="en-US" altLang="en-US" sz="3200" b="1">
                <a:latin typeface="Comic Sans MS" panose="030F0702030302020204" pitchFamily="66" charset="0"/>
                <a:cs typeface="Arial" panose="020B0604020202020204" pitchFamily="34" charset="0"/>
              </a:rPr>
              <a:t>A Simple English Lesson</a:t>
            </a:r>
          </a:p>
          <a:p>
            <a:pPr algn="ctr">
              <a:lnSpc>
                <a:spcPct val="115000"/>
              </a:lnSpc>
              <a:spcBef>
                <a:spcPct val="50000"/>
              </a:spcBef>
            </a:pPr>
            <a:r>
              <a:rPr lang="en-US" altLang="en-US" sz="2400" b="1">
                <a:latin typeface="Comic Sans MS" panose="030F0702030302020204" pitchFamily="66" charset="0"/>
                <a:cs typeface="Arial" panose="020B0604020202020204" pitchFamily="34" charset="0"/>
              </a:rPr>
              <a:t>on</a:t>
            </a:r>
          </a:p>
        </p:txBody>
      </p:sp>
      <p:pic>
        <p:nvPicPr>
          <p:cNvPr id="21508" name="Picture 4">
            <a:extLst>
              <a:ext uri="{FF2B5EF4-FFF2-40B4-BE49-F238E27FC236}">
                <a16:creationId xmlns:a16="http://schemas.microsoft.com/office/drawing/2014/main" id="{0E0E0C90-D984-443B-82BC-F21092B38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657600"/>
            <a:ext cx="16383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619F5356-4925-4B4B-8444-6418836F7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1858963" cy="1935163"/>
          </a:xfrm>
          <a:prstGeom prst="rect">
            <a:avLst/>
          </a:prstGeom>
          <a:noFill/>
          <a:extLst>
            <a:ext uri="{909E8E84-426E-40DD-AFC4-6F175D3DCCD1}">
              <a14:hiddenFill xmlns:a14="http://schemas.microsoft.com/office/drawing/2010/main">
                <a:solidFill>
                  <a:srgbClr val="FFFFFF"/>
                </a:solidFill>
              </a14:hiddenFill>
            </a:ext>
          </a:extLst>
        </p:spPr>
      </p:pic>
      <p:sp>
        <p:nvSpPr>
          <p:cNvPr id="21510" name="Text Box 6">
            <a:extLst>
              <a:ext uri="{FF2B5EF4-FFF2-40B4-BE49-F238E27FC236}">
                <a16:creationId xmlns:a16="http://schemas.microsoft.com/office/drawing/2014/main" id="{CC5F663E-A87E-4064-8D6A-C0C4BA2ADDA5}"/>
              </a:ext>
            </a:extLst>
          </p:cNvPr>
          <p:cNvSpPr txBox="1">
            <a:spLocks noChangeArrowheads="1"/>
          </p:cNvSpPr>
          <p:nvPr/>
        </p:nvSpPr>
        <p:spPr bwMode="auto">
          <a:xfrm>
            <a:off x="7010400" y="59436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a:cs typeface="Arial" panose="020B0604020202020204" pitchFamily="34" charset="0"/>
              </a:rPr>
              <a:t>START</a:t>
            </a:r>
          </a:p>
        </p:txBody>
      </p:sp>
      <p:sp>
        <p:nvSpPr>
          <p:cNvPr id="21511" name="AutoShape 7">
            <a:hlinkClick r:id="" action="ppaction://hlinkshowjump?jump=nextslide" highlightClick="1"/>
            <a:extLst>
              <a:ext uri="{FF2B5EF4-FFF2-40B4-BE49-F238E27FC236}">
                <a16:creationId xmlns:a16="http://schemas.microsoft.com/office/drawing/2014/main" id="{38551E21-DE00-4FB3-AF8F-F42E53843DC0}"/>
              </a:ext>
            </a:extLst>
          </p:cNvPr>
          <p:cNvSpPr>
            <a:spLocks noChangeArrowheads="1"/>
          </p:cNvSpPr>
          <p:nvPr/>
        </p:nvSpPr>
        <p:spPr bwMode="auto">
          <a:xfrm>
            <a:off x="7924800" y="5867400"/>
            <a:ext cx="381000" cy="3810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513" name="Picture 9">
            <a:extLst>
              <a:ext uri="{FF2B5EF4-FFF2-40B4-BE49-F238E27FC236}">
                <a16:creationId xmlns:a16="http://schemas.microsoft.com/office/drawing/2014/main" id="{4FCFBD20-0A05-4FF9-9887-324AD7AF8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581400"/>
            <a:ext cx="1563688" cy="1450975"/>
          </a:xfrm>
          <a:prstGeom prst="rect">
            <a:avLst/>
          </a:prstGeom>
          <a:noFill/>
          <a:extLst>
            <a:ext uri="{909E8E84-426E-40DD-AFC4-6F175D3DCCD1}">
              <a14:hiddenFill xmlns:a14="http://schemas.microsoft.com/office/drawing/2010/main">
                <a:solidFill>
                  <a:srgbClr val="FFFFFF"/>
                </a:solidFill>
              </a14:hiddenFill>
            </a:ext>
          </a:extLst>
        </p:spPr>
      </p:pic>
      <p:sp>
        <p:nvSpPr>
          <p:cNvPr id="21514" name="Text Box 10">
            <a:extLst>
              <a:ext uri="{FF2B5EF4-FFF2-40B4-BE49-F238E27FC236}">
                <a16:creationId xmlns:a16="http://schemas.microsoft.com/office/drawing/2014/main" id="{DF874C45-4E47-4CA2-8798-7A07235D5263}"/>
              </a:ext>
            </a:extLst>
          </p:cNvPr>
          <p:cNvSpPr txBox="1">
            <a:spLocks noChangeArrowheads="1"/>
          </p:cNvSpPr>
          <p:nvPr/>
        </p:nvSpPr>
        <p:spPr bwMode="auto">
          <a:xfrm>
            <a:off x="304800" y="2057400"/>
            <a:ext cx="228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a:solidFill>
                  <a:schemeClr val="bg1"/>
                </a:solidFill>
                <a:cs typeface="Arial" panose="020B0604020202020204" pitchFamily="34" charset="0"/>
              </a:rPr>
              <a:t>.</a:t>
            </a:r>
          </a:p>
        </p:txBody>
      </p:sp>
      <p:sp>
        <p:nvSpPr>
          <p:cNvPr id="21515" name="Text Box 11">
            <a:extLst>
              <a:ext uri="{FF2B5EF4-FFF2-40B4-BE49-F238E27FC236}">
                <a16:creationId xmlns:a16="http://schemas.microsoft.com/office/drawing/2014/main" id="{5BD147A9-AEBF-4DCF-9109-F6D4E9ABCB15}"/>
              </a:ext>
            </a:extLst>
          </p:cNvPr>
          <p:cNvSpPr txBox="1">
            <a:spLocks noChangeArrowheads="1"/>
          </p:cNvSpPr>
          <p:nvPr/>
        </p:nvSpPr>
        <p:spPr bwMode="auto">
          <a:xfrm>
            <a:off x="4343400" y="2438400"/>
            <a:ext cx="358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latin typeface="Comic Sans MS" panose="030F0702030302020204" pitchFamily="66" charset="0"/>
                <a:cs typeface="Arial" panose="020B0604020202020204" pitchFamily="34" charset="0"/>
              </a:rPr>
              <a:t>By Will J. Moore, M.Ed. TESL Dipl.</a:t>
            </a:r>
          </a:p>
        </p:txBody>
      </p:sp>
      <p:sp>
        <p:nvSpPr>
          <p:cNvPr id="21516" name="Text Box 12">
            <a:extLst>
              <a:ext uri="{FF2B5EF4-FFF2-40B4-BE49-F238E27FC236}">
                <a16:creationId xmlns:a16="http://schemas.microsoft.com/office/drawing/2014/main" id="{71802A7F-9F9E-4215-BE5A-BF2D62B14F64}"/>
              </a:ext>
            </a:extLst>
          </p:cNvPr>
          <p:cNvSpPr txBox="1">
            <a:spLocks noChangeArrowheads="1"/>
          </p:cNvSpPr>
          <p:nvPr/>
        </p:nvSpPr>
        <p:spPr bwMode="auto">
          <a:xfrm>
            <a:off x="1905000" y="1828800"/>
            <a:ext cx="19812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3200" b="1">
                <a:latin typeface="Comic Sans MS" panose="030F0702030302020204" pitchFamily="66" charset="0"/>
                <a:cs typeface="Arial" panose="020B0604020202020204" pitchFamily="34" charset="0"/>
              </a:rPr>
              <a:t>Listening, </a:t>
            </a:r>
            <a:endParaRPr lang="en-US" altLang="en-US" sz="1400" b="1">
              <a:latin typeface="Comic Sans MS" panose="030F0702030302020204" pitchFamily="66" charset="0"/>
              <a:cs typeface="Arial" panose="020B0604020202020204" pitchFamily="34" charset="0"/>
            </a:endParaRPr>
          </a:p>
        </p:txBody>
      </p:sp>
      <p:sp>
        <p:nvSpPr>
          <p:cNvPr id="21517" name="Text Box 13">
            <a:extLst>
              <a:ext uri="{FF2B5EF4-FFF2-40B4-BE49-F238E27FC236}">
                <a16:creationId xmlns:a16="http://schemas.microsoft.com/office/drawing/2014/main" id="{DAC0B1CF-734A-4F11-98B2-202E350C7A48}"/>
              </a:ext>
            </a:extLst>
          </p:cNvPr>
          <p:cNvSpPr txBox="1">
            <a:spLocks noChangeArrowheads="1"/>
          </p:cNvSpPr>
          <p:nvPr/>
        </p:nvSpPr>
        <p:spPr bwMode="auto">
          <a:xfrm>
            <a:off x="3886200" y="1828800"/>
            <a:ext cx="16002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3200" b="1">
                <a:latin typeface="Comic Sans MS" panose="030F0702030302020204" pitchFamily="66" charset="0"/>
                <a:cs typeface="Arial" panose="020B0604020202020204" pitchFamily="34" charset="0"/>
              </a:rPr>
              <a:t>Reading</a:t>
            </a:r>
            <a:endParaRPr lang="en-US" altLang="en-US" sz="1400" b="1">
              <a:latin typeface="Comic Sans MS" panose="030F0702030302020204" pitchFamily="66" charset="0"/>
              <a:cs typeface="Arial" panose="020B0604020202020204" pitchFamily="34" charset="0"/>
            </a:endParaRPr>
          </a:p>
        </p:txBody>
      </p:sp>
      <p:sp>
        <p:nvSpPr>
          <p:cNvPr id="21518" name="Text Box 14">
            <a:extLst>
              <a:ext uri="{FF2B5EF4-FFF2-40B4-BE49-F238E27FC236}">
                <a16:creationId xmlns:a16="http://schemas.microsoft.com/office/drawing/2014/main" id="{99D035EF-00A5-41B2-95EC-A3BF17B45137}"/>
              </a:ext>
            </a:extLst>
          </p:cNvPr>
          <p:cNvSpPr txBox="1">
            <a:spLocks noChangeArrowheads="1"/>
          </p:cNvSpPr>
          <p:nvPr/>
        </p:nvSpPr>
        <p:spPr bwMode="auto">
          <a:xfrm>
            <a:off x="5638800" y="1828800"/>
            <a:ext cx="23622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3200" b="1">
                <a:latin typeface="Comic Sans MS" panose="030F0702030302020204" pitchFamily="66" charset="0"/>
                <a:cs typeface="Arial" panose="020B0604020202020204" pitchFamily="34" charset="0"/>
              </a:rPr>
              <a:t>&amp; Speaking</a:t>
            </a:r>
          </a:p>
        </p:txBody>
      </p:sp>
      <p:sp>
        <p:nvSpPr>
          <p:cNvPr id="21519" name="Text Box 15">
            <a:extLst>
              <a:ext uri="{FF2B5EF4-FFF2-40B4-BE49-F238E27FC236}">
                <a16:creationId xmlns:a16="http://schemas.microsoft.com/office/drawing/2014/main" id="{D2C66ED4-25FD-414D-B52A-F6C70F4DAAB9}"/>
              </a:ext>
            </a:extLst>
          </p:cNvPr>
          <p:cNvSpPr txBox="1">
            <a:spLocks noChangeArrowheads="1"/>
          </p:cNvSpPr>
          <p:nvPr/>
        </p:nvSpPr>
        <p:spPr bwMode="auto">
          <a:xfrm>
            <a:off x="1752600" y="15240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solidFill>
                  <a:srgbClr val="D60093"/>
                </a:solidFill>
                <a:latin typeface="Algerian" panose="04020705040A02060702" pitchFamily="82" charset="0"/>
              </a:rPr>
              <a:t>Best Practice # 3</a:t>
            </a:r>
          </a:p>
        </p:txBody>
      </p:sp>
      <p:sp>
        <p:nvSpPr>
          <p:cNvPr id="21520" name="Text Box 16">
            <a:extLst>
              <a:ext uri="{FF2B5EF4-FFF2-40B4-BE49-F238E27FC236}">
                <a16:creationId xmlns:a16="http://schemas.microsoft.com/office/drawing/2014/main" id="{7A48D386-8EB5-496F-8D1E-3AEF551A3688}"/>
              </a:ext>
            </a:extLst>
          </p:cNvPr>
          <p:cNvSpPr txBox="1">
            <a:spLocks noChangeArrowheads="1"/>
          </p:cNvSpPr>
          <p:nvPr/>
        </p:nvSpPr>
        <p:spPr bwMode="auto">
          <a:xfrm>
            <a:off x="1905000" y="99060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solidFill>
                  <a:srgbClr val="D60093"/>
                </a:solidFill>
                <a:latin typeface="Algerian" panose="04020705040A02060702" pitchFamily="82" charset="0"/>
              </a:rPr>
              <a:t>Expand the Scope</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21519"/>
                                        </p:tgtEl>
                                        <p:attrNameLst>
                                          <p:attrName>style.visibility</p:attrName>
                                        </p:attrNameLst>
                                      </p:cBhvr>
                                      <p:to>
                                        <p:strVal val="visible"/>
                                      </p:to>
                                    </p:set>
                                    <p:animScale>
                                      <p:cBhvr>
                                        <p:cTn id="7" dur="1000" decel="50000" fill="hold">
                                          <p:stCondLst>
                                            <p:cond delay="0"/>
                                          </p:stCondLst>
                                        </p:cTn>
                                        <p:tgtEl>
                                          <p:spTgt spid="215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519"/>
                                        </p:tgtEl>
                                        <p:attrNameLst>
                                          <p:attrName>ppt_x</p:attrName>
                                          <p:attrName>ppt_y</p:attrName>
                                        </p:attrNameLst>
                                      </p:cBhvr>
                                    </p:animMotion>
                                    <p:animEffect transition="in" filter="fade">
                                      <p:cBhvr>
                                        <p:cTn id="9" dur="1000"/>
                                        <p:tgtEl>
                                          <p:spTgt spid="21519"/>
                                        </p:tgtEl>
                                      </p:cBhvr>
                                    </p:animEffect>
                                  </p:childTnLst>
                                </p:cTn>
                              </p:par>
                            </p:childTnLst>
                          </p:cTn>
                        </p:par>
                        <p:par>
                          <p:cTn id="10" fill="hold" nodeType="afterGroup">
                            <p:stCondLst>
                              <p:cond delay="2300"/>
                            </p:stCondLst>
                            <p:childTnLst>
                              <p:par>
                                <p:cTn id="11" presetID="2" presetClass="entr" presetSubtype="8" fill="hold" grpId="0" nodeType="afterEffect">
                                  <p:stCondLst>
                                    <p:cond delay="0"/>
                                  </p:stCondLst>
                                  <p:iterate type="lt">
                                    <p:tmPct val="20000"/>
                                  </p:iterate>
                                  <p:childTnLst>
                                    <p:set>
                                      <p:cBhvr>
                                        <p:cTn id="12" dur="1" fill="hold">
                                          <p:stCondLst>
                                            <p:cond delay="0"/>
                                          </p:stCondLst>
                                        </p:cTn>
                                        <p:tgtEl>
                                          <p:spTgt spid="21520"/>
                                        </p:tgtEl>
                                        <p:attrNameLst>
                                          <p:attrName>style.visibility</p:attrName>
                                        </p:attrNameLst>
                                      </p:cBhvr>
                                      <p:to>
                                        <p:strVal val="visible"/>
                                      </p:to>
                                    </p:set>
                                    <p:anim calcmode="lin" valueType="num">
                                      <p:cBhvr additive="base">
                                        <p:cTn id="13" dur="500" fill="hold"/>
                                        <p:tgtEl>
                                          <p:spTgt spid="21520"/>
                                        </p:tgtEl>
                                        <p:attrNameLst>
                                          <p:attrName>ppt_x</p:attrName>
                                        </p:attrNameLst>
                                      </p:cBhvr>
                                      <p:tavLst>
                                        <p:tav tm="0">
                                          <p:val>
                                            <p:strVal val="0-#ppt_w/2"/>
                                          </p:val>
                                        </p:tav>
                                        <p:tav tm="100000">
                                          <p:val>
                                            <p:strVal val="#ppt_x"/>
                                          </p:val>
                                        </p:tav>
                                      </p:tavLst>
                                    </p:anim>
                                    <p:anim calcmode="lin" valueType="num">
                                      <p:cBhvr additive="base">
                                        <p:cTn id="14" dur="500" fill="hold"/>
                                        <p:tgtEl>
                                          <p:spTgt spid="21520"/>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100"/>
                            </p:stCondLst>
                            <p:childTnLst>
                              <p:par>
                                <p:cTn id="16" presetID="10" presetClass="exit" presetSubtype="0" fill="hold" grpId="1" nodeType="afterEffect">
                                  <p:stCondLst>
                                    <p:cond delay="3000"/>
                                  </p:stCondLst>
                                  <p:iterate type="lt">
                                    <p:tmPct val="0"/>
                                  </p:iterate>
                                  <p:childTnLst>
                                    <p:animEffect transition="out" filter="fade">
                                      <p:cBhvr>
                                        <p:cTn id="17" dur="2000"/>
                                        <p:tgtEl>
                                          <p:spTgt spid="21519"/>
                                        </p:tgtEl>
                                      </p:cBhvr>
                                    </p:animEffect>
                                    <p:set>
                                      <p:cBhvr>
                                        <p:cTn id="18" dur="1" fill="hold">
                                          <p:stCondLst>
                                            <p:cond delay="1999"/>
                                          </p:stCondLst>
                                        </p:cTn>
                                        <p:tgtEl>
                                          <p:spTgt spid="21519"/>
                                        </p:tgtEl>
                                        <p:attrNameLst>
                                          <p:attrName>style.visibility</p:attrName>
                                        </p:attrNameLst>
                                      </p:cBhvr>
                                      <p:to>
                                        <p:strVal val="hidden"/>
                                      </p:to>
                                    </p:set>
                                  </p:childTnLst>
                                </p:cTn>
                              </p:par>
                              <p:par>
                                <p:cTn id="19" presetID="10" presetClass="exit" presetSubtype="0" fill="hold" grpId="1" nodeType="withEffect">
                                  <p:stCondLst>
                                    <p:cond delay="3000"/>
                                  </p:stCondLst>
                                  <p:iterate type="lt">
                                    <p:tmPct val="0"/>
                                  </p:iterate>
                                  <p:childTnLst>
                                    <p:animEffect transition="out" filter="fade">
                                      <p:cBhvr>
                                        <p:cTn id="20" dur="2000"/>
                                        <p:tgtEl>
                                          <p:spTgt spid="21520"/>
                                        </p:tgtEl>
                                      </p:cBhvr>
                                    </p:animEffect>
                                    <p:set>
                                      <p:cBhvr>
                                        <p:cTn id="21" dur="1" fill="hold">
                                          <p:stCondLst>
                                            <p:cond delay="1999"/>
                                          </p:stCondLst>
                                        </p:cTn>
                                        <p:tgtEl>
                                          <p:spTgt spid="21520"/>
                                        </p:tgtEl>
                                        <p:attrNameLst>
                                          <p:attrName>style.visibility</p:attrName>
                                        </p:attrNameLst>
                                      </p:cBhvr>
                                      <p:to>
                                        <p:strVal val="hidden"/>
                                      </p:to>
                                    </p:set>
                                  </p:childTnLst>
                                </p:cTn>
                              </p:par>
                            </p:childTnLst>
                          </p:cTn>
                        </p:par>
                        <p:par>
                          <p:cTn id="22" fill="hold" nodeType="afterGroup">
                            <p:stCondLst>
                              <p:cond delay="9100"/>
                            </p:stCondLst>
                            <p:childTnLst>
                              <p:par>
                                <p:cTn id="23" presetID="10" presetClass="entr" presetSubtype="0" fill="hold" grpId="0" nodeType="afterEffect">
                                  <p:stCondLst>
                                    <p:cond delay="1000"/>
                                  </p:stCondLst>
                                  <p:childTnLst>
                                    <p:set>
                                      <p:cBhvr>
                                        <p:cTn id="24" dur="1" fill="hold">
                                          <p:stCondLst>
                                            <p:cond delay="0"/>
                                          </p:stCondLst>
                                        </p:cTn>
                                        <p:tgtEl>
                                          <p:spTgt spid="21507"/>
                                        </p:tgtEl>
                                        <p:attrNameLst>
                                          <p:attrName>style.visibility</p:attrName>
                                        </p:attrNameLst>
                                      </p:cBhvr>
                                      <p:to>
                                        <p:strVal val="visible"/>
                                      </p:to>
                                    </p:set>
                                    <p:animEffect transition="in" filter="fade">
                                      <p:cBhvr>
                                        <p:cTn id="25" dur="1000"/>
                                        <p:tgtEl>
                                          <p:spTgt spid="21507"/>
                                        </p:tgtEl>
                                      </p:cBhvr>
                                    </p:animEffect>
                                  </p:childTnLst>
                                </p:cTn>
                              </p:par>
                            </p:childTnLst>
                          </p:cTn>
                        </p:par>
                        <p:par>
                          <p:cTn id="26" fill="hold" nodeType="afterGroup">
                            <p:stCondLst>
                              <p:cond delay="11100"/>
                            </p:stCondLst>
                            <p:childTnLst>
                              <p:par>
                                <p:cTn id="27" presetID="10" presetClass="entr" presetSubtype="0" fill="hold" grpId="0" nodeType="afterEffect">
                                  <p:stCondLst>
                                    <p:cond delay="0"/>
                                  </p:stCondLst>
                                  <p:childTnLst>
                                    <p:set>
                                      <p:cBhvr>
                                        <p:cTn id="28" dur="1" fill="hold">
                                          <p:stCondLst>
                                            <p:cond delay="0"/>
                                          </p:stCondLst>
                                        </p:cTn>
                                        <p:tgtEl>
                                          <p:spTgt spid="21515"/>
                                        </p:tgtEl>
                                        <p:attrNameLst>
                                          <p:attrName>style.visibility</p:attrName>
                                        </p:attrNameLst>
                                      </p:cBhvr>
                                      <p:to>
                                        <p:strVal val="visible"/>
                                      </p:to>
                                    </p:set>
                                    <p:animEffect transition="in" filter="fade">
                                      <p:cBhvr>
                                        <p:cTn id="29" dur="2000"/>
                                        <p:tgtEl>
                                          <p:spTgt spid="215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516"/>
                                        </p:tgtEl>
                                        <p:attrNameLst>
                                          <p:attrName>style.visibility</p:attrName>
                                        </p:attrNameLst>
                                      </p:cBhvr>
                                      <p:to>
                                        <p:strVal val="visible"/>
                                      </p:to>
                                    </p:set>
                                    <p:animEffect transition="in" filter="fade">
                                      <p:cBhvr>
                                        <p:cTn id="32" dur="1000"/>
                                        <p:tgtEl>
                                          <p:spTgt spid="215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517"/>
                                        </p:tgtEl>
                                        <p:attrNameLst>
                                          <p:attrName>style.visibility</p:attrName>
                                        </p:attrNameLst>
                                      </p:cBhvr>
                                      <p:to>
                                        <p:strVal val="visible"/>
                                      </p:to>
                                    </p:set>
                                    <p:animEffect transition="in" filter="fade">
                                      <p:cBhvr>
                                        <p:cTn id="35" dur="1000"/>
                                        <p:tgtEl>
                                          <p:spTgt spid="215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518"/>
                                        </p:tgtEl>
                                        <p:attrNameLst>
                                          <p:attrName>style.visibility</p:attrName>
                                        </p:attrNameLst>
                                      </p:cBhvr>
                                      <p:to>
                                        <p:strVal val="visible"/>
                                      </p:to>
                                    </p:set>
                                    <p:animEffect transition="in" filter="fade">
                                      <p:cBhvr>
                                        <p:cTn id="38" dur="1000"/>
                                        <p:tgtEl>
                                          <p:spTgt spid="21518"/>
                                        </p:tgtEl>
                                      </p:cBhvr>
                                    </p:animEffect>
                                  </p:childTnLst>
                                </p:cTn>
                              </p:par>
                              <p:par>
                                <p:cTn id="39" presetID="10" presetClass="entr" presetSubtype="0" fill="hold" nodeType="withEffect">
                                  <p:stCondLst>
                                    <p:cond delay="0"/>
                                  </p:stCondLst>
                                  <p:childTnLst>
                                    <p:set>
                                      <p:cBhvr>
                                        <p:cTn id="40" dur="1" fill="hold">
                                          <p:stCondLst>
                                            <p:cond delay="0"/>
                                          </p:stCondLst>
                                        </p:cTn>
                                        <p:tgtEl>
                                          <p:spTgt spid="21513"/>
                                        </p:tgtEl>
                                        <p:attrNameLst>
                                          <p:attrName>style.visibility</p:attrName>
                                        </p:attrNameLst>
                                      </p:cBhvr>
                                      <p:to>
                                        <p:strVal val="visible"/>
                                      </p:to>
                                    </p:set>
                                    <p:animEffect transition="in" filter="fade">
                                      <p:cBhvr>
                                        <p:cTn id="41" dur="1000"/>
                                        <p:tgtEl>
                                          <p:spTgt spid="21513"/>
                                        </p:tgtEl>
                                      </p:cBhvr>
                                    </p:animEffect>
                                  </p:childTnLst>
                                </p:cTn>
                              </p:par>
                              <p:par>
                                <p:cTn id="42" presetID="10" presetClass="entr" presetSubtype="0" fill="hold" nodeType="withEffect">
                                  <p:stCondLst>
                                    <p:cond delay="0"/>
                                  </p:stCondLst>
                                  <p:childTnLst>
                                    <p:set>
                                      <p:cBhvr>
                                        <p:cTn id="43" dur="1" fill="hold">
                                          <p:stCondLst>
                                            <p:cond delay="0"/>
                                          </p:stCondLst>
                                        </p:cTn>
                                        <p:tgtEl>
                                          <p:spTgt spid="21508"/>
                                        </p:tgtEl>
                                        <p:attrNameLst>
                                          <p:attrName>style.visibility</p:attrName>
                                        </p:attrNameLst>
                                      </p:cBhvr>
                                      <p:to>
                                        <p:strVal val="visible"/>
                                      </p:to>
                                    </p:set>
                                    <p:animEffect transition="in" filter="fade">
                                      <p:cBhvr>
                                        <p:cTn id="44" dur="1000"/>
                                        <p:tgtEl>
                                          <p:spTgt spid="21508"/>
                                        </p:tgtEl>
                                      </p:cBhvr>
                                    </p:animEffect>
                                  </p:childTnLst>
                                </p:cTn>
                              </p:par>
                              <p:par>
                                <p:cTn id="45" presetID="10" presetClass="entr" presetSubtype="0" fill="hold" nodeType="withEffect">
                                  <p:stCondLst>
                                    <p:cond delay="0"/>
                                  </p:stCondLst>
                                  <p:childTnLst>
                                    <p:set>
                                      <p:cBhvr>
                                        <p:cTn id="46" dur="1" fill="hold">
                                          <p:stCondLst>
                                            <p:cond delay="0"/>
                                          </p:stCondLst>
                                        </p:cTn>
                                        <p:tgtEl>
                                          <p:spTgt spid="21509"/>
                                        </p:tgtEl>
                                        <p:attrNameLst>
                                          <p:attrName>style.visibility</p:attrName>
                                        </p:attrNameLst>
                                      </p:cBhvr>
                                      <p:to>
                                        <p:strVal val="visible"/>
                                      </p:to>
                                    </p:set>
                                    <p:animEffect transition="in" filter="fade">
                                      <p:cBhvr>
                                        <p:cTn id="47" dur="1000"/>
                                        <p:tgtEl>
                                          <p:spTgt spid="2150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506"/>
                                        </p:tgtEl>
                                        <p:attrNameLst>
                                          <p:attrName>style.visibility</p:attrName>
                                        </p:attrNameLst>
                                      </p:cBhvr>
                                      <p:to>
                                        <p:strVal val="visible"/>
                                      </p:to>
                                    </p:set>
                                    <p:animEffect transition="in" filter="fade">
                                      <p:cBhvr>
                                        <p:cTn id="50" dur="1000"/>
                                        <p:tgtEl>
                                          <p:spTgt spid="2150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510"/>
                                        </p:tgtEl>
                                        <p:attrNameLst>
                                          <p:attrName>style.visibility</p:attrName>
                                        </p:attrNameLst>
                                      </p:cBhvr>
                                      <p:to>
                                        <p:strVal val="visible"/>
                                      </p:to>
                                    </p:set>
                                    <p:animEffect transition="in" filter="fade">
                                      <p:cBhvr>
                                        <p:cTn id="53" dur="1000"/>
                                        <p:tgtEl>
                                          <p:spTgt spid="21510"/>
                                        </p:tgtEl>
                                      </p:cBhvr>
                                    </p:animEffect>
                                  </p:childTnLst>
                                </p:cTn>
                              </p:par>
                              <p:par>
                                <p:cTn id="54" presetID="10" presetClass="entr" presetSubtype="0" fill="hold" nodeType="withEffect">
                                  <p:stCondLst>
                                    <p:cond delay="0"/>
                                  </p:stCondLst>
                                  <p:childTnLst>
                                    <p:set>
                                      <p:cBhvr>
                                        <p:cTn id="55" dur="1" fill="hold">
                                          <p:stCondLst>
                                            <p:cond delay="0"/>
                                          </p:stCondLst>
                                        </p:cTn>
                                        <p:tgtEl>
                                          <p:spTgt spid="21511"/>
                                        </p:tgtEl>
                                        <p:attrNameLst>
                                          <p:attrName>style.visibility</p:attrName>
                                        </p:attrNameLst>
                                      </p:cBhvr>
                                      <p:to>
                                        <p:strVal val="visible"/>
                                      </p:to>
                                    </p:set>
                                    <p:animEffect transition="in" filter="fade">
                                      <p:cBhvr>
                                        <p:cTn id="56" dur="10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p:bldP spid="21510" grpId="0"/>
      <p:bldP spid="21515" grpId="0"/>
      <p:bldP spid="21516" grpId="0"/>
      <p:bldP spid="21517" grpId="0"/>
      <p:bldP spid="21518" grpId="0"/>
      <p:bldP spid="21519" grpId="0"/>
      <p:bldP spid="21519" grpId="1"/>
      <p:bldP spid="21520" grpId="0"/>
      <p:bldP spid="2152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2B2A888-4555-4753-9A1B-84B5DC1F24A1}"/>
              </a:ext>
            </a:extLst>
          </p:cNvPr>
          <p:cNvSpPr>
            <a:spLocks noGrp="1" noChangeArrowheads="1"/>
          </p:cNvSpPr>
          <p:nvPr>
            <p:ph type="body" idx="1"/>
          </p:nvPr>
        </p:nvSpPr>
        <p:spPr>
          <a:xfrm>
            <a:off x="457200" y="1371600"/>
            <a:ext cx="8229600" cy="4525963"/>
          </a:xfrm>
          <a:noFill/>
          <a:ln/>
        </p:spPr>
        <p:txBody>
          <a:bodyPr/>
          <a:lstStyle/>
          <a:p>
            <a:pPr>
              <a:lnSpc>
                <a:spcPct val="135000"/>
              </a:lnSpc>
            </a:pPr>
            <a:r>
              <a:rPr lang="en-US" altLang="en-US" b="1"/>
              <a:t>sad     pass     Ted      Ed      pad      Ned </a:t>
            </a:r>
          </a:p>
          <a:p>
            <a:pPr>
              <a:lnSpc>
                <a:spcPct val="135000"/>
              </a:lnSpc>
            </a:pPr>
            <a:r>
              <a:rPr lang="en-US" altLang="en-US" b="1"/>
              <a:t>man    hen       jet        fan     ham     get </a:t>
            </a:r>
          </a:p>
          <a:p>
            <a:pPr>
              <a:lnSpc>
                <a:spcPct val="135000"/>
              </a:lnSpc>
            </a:pPr>
            <a:r>
              <a:rPr lang="en-US" altLang="en-US" b="1"/>
              <a:t>mad    egg       pet       pad    fat        leg </a:t>
            </a:r>
          </a:p>
          <a:p>
            <a:pPr>
              <a:lnSpc>
                <a:spcPct val="135000"/>
              </a:lnSpc>
            </a:pPr>
            <a:r>
              <a:rPr lang="en-US" altLang="en-US" b="1"/>
              <a:t>ten      tag        less      yell    Dan     yes </a:t>
            </a:r>
          </a:p>
          <a:p>
            <a:pPr>
              <a:lnSpc>
                <a:spcPct val="135000"/>
              </a:lnSpc>
            </a:pPr>
            <a:r>
              <a:rPr lang="en-US" altLang="en-US" b="1"/>
              <a:t>map    pat        jam       wet    bat      set </a:t>
            </a:r>
          </a:p>
          <a:p>
            <a:pPr>
              <a:lnSpc>
                <a:spcPct val="135000"/>
              </a:lnSpc>
            </a:pPr>
            <a:r>
              <a:rPr lang="en-US" altLang="en-US" b="1"/>
              <a:t>bag     get        rat        hag     well    map</a:t>
            </a:r>
          </a:p>
        </p:txBody>
      </p:sp>
      <p:sp>
        <p:nvSpPr>
          <p:cNvPr id="23555" name="AutoShape 3">
            <a:hlinkClick r:id="" action="ppaction://hlinkshowjump?jump=nextslide" highlightClick="1"/>
            <a:extLst>
              <a:ext uri="{FF2B5EF4-FFF2-40B4-BE49-F238E27FC236}">
                <a16:creationId xmlns:a16="http://schemas.microsoft.com/office/drawing/2014/main" id="{24C7134D-EB00-4A87-A141-722A9E039509}"/>
              </a:ext>
            </a:extLst>
          </p:cNvPr>
          <p:cNvSpPr>
            <a:spLocks noChangeArrowheads="1"/>
          </p:cNvSpPr>
          <p:nvPr/>
        </p:nvSpPr>
        <p:spPr bwMode="auto">
          <a:xfrm>
            <a:off x="8001000" y="6096000"/>
            <a:ext cx="381000" cy="3810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6" name="AutoShape 4">
            <a:hlinkClick r:id="" action="ppaction://hlinkshowjump?jump=previousslide" highlightClick="1"/>
            <a:extLst>
              <a:ext uri="{FF2B5EF4-FFF2-40B4-BE49-F238E27FC236}">
                <a16:creationId xmlns:a16="http://schemas.microsoft.com/office/drawing/2014/main" id="{031092A3-37A8-4560-9071-51E13951422C}"/>
              </a:ext>
            </a:extLst>
          </p:cNvPr>
          <p:cNvSpPr>
            <a:spLocks noChangeArrowheads="1"/>
          </p:cNvSpPr>
          <p:nvPr/>
        </p:nvSpPr>
        <p:spPr bwMode="auto">
          <a:xfrm>
            <a:off x="914400" y="60960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7" name="Text Box 5">
            <a:extLst>
              <a:ext uri="{FF2B5EF4-FFF2-40B4-BE49-F238E27FC236}">
                <a16:creationId xmlns:a16="http://schemas.microsoft.com/office/drawing/2014/main" id="{FFDEECC0-C63A-40CB-ADD6-1928F3F9B56C}"/>
              </a:ext>
            </a:extLst>
          </p:cNvPr>
          <p:cNvSpPr txBox="1">
            <a:spLocks noChangeArrowheads="1"/>
          </p:cNvSpPr>
          <p:nvPr/>
        </p:nvSpPr>
        <p:spPr bwMode="auto">
          <a:xfrm>
            <a:off x="1143000" y="457200"/>
            <a:ext cx="66294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solidFill>
                  <a:schemeClr val="tx2"/>
                </a:solidFill>
                <a:cs typeface="Arial" panose="020B0604020202020204" pitchFamily="34" charset="0"/>
              </a:rPr>
              <a:t>Review of the Vowel Sounds   </a:t>
            </a:r>
            <a:br>
              <a:rPr lang="en-US" altLang="en-US" b="1">
                <a:solidFill>
                  <a:schemeClr val="tx2"/>
                </a:solidFill>
                <a:cs typeface="Arial" panose="020B0604020202020204" pitchFamily="34" charset="0"/>
              </a:rPr>
            </a:br>
            <a:r>
              <a:rPr lang="en-US" altLang="en-US" b="1">
                <a:solidFill>
                  <a:schemeClr val="tx2"/>
                </a:solidFill>
                <a:cs typeface="Arial" panose="020B0604020202020204" pitchFamily="34" charset="0"/>
              </a:rPr>
              <a:t>[  æ  ]     &amp;    [  </a:t>
            </a:r>
            <a:r>
              <a:rPr lang="en-US" altLang="en-US" sz="2000" b="1">
                <a:solidFill>
                  <a:schemeClr val="tx2"/>
                </a:solidFill>
                <a:cs typeface="Arial" panose="020B0604020202020204" pitchFamily="34" charset="0"/>
              </a:rPr>
              <a:t>ɛ</a:t>
            </a:r>
            <a:r>
              <a:rPr lang="en-US" altLang="en-US" b="1">
                <a:solidFill>
                  <a:schemeClr val="tx2"/>
                </a:solidFill>
                <a:cs typeface="Arial" panose="020B0604020202020204" pitchFamily="34" charset="0"/>
              </a:rPr>
              <a:t>  ]</a:t>
            </a:r>
          </a:p>
        </p:txBody>
      </p:sp>
      <p:sp>
        <p:nvSpPr>
          <p:cNvPr id="23558" name="Text Box 6">
            <a:extLst>
              <a:ext uri="{FF2B5EF4-FFF2-40B4-BE49-F238E27FC236}">
                <a16:creationId xmlns:a16="http://schemas.microsoft.com/office/drawing/2014/main" id="{8F4A5919-8AFC-4A3B-B323-10CFA4AFEEC0}"/>
              </a:ext>
            </a:extLst>
          </p:cNvPr>
          <p:cNvSpPr txBox="1">
            <a:spLocks noChangeArrowheads="1"/>
          </p:cNvSpPr>
          <p:nvPr/>
        </p:nvSpPr>
        <p:spPr bwMode="auto">
          <a:xfrm>
            <a:off x="3124200" y="62484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1"/>
                </a:solidFill>
                <a:cs typeface="Arial" panose="020B0604020202020204" pitchFamily="34" charset="0"/>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1000"/>
                                        <p:tgtEl>
                                          <p:spTgt spid="23558"/>
                                        </p:tgtEl>
                                      </p:cBhvr>
                                    </p:animEffect>
                                  </p:childTnLst>
                                  <p:subTnLst>
                                    <p:audio>
                                      <p:cMediaNode>
                                        <p:cTn display="0" masterRel="sameClick">
                                          <p:stCondLst>
                                            <p:cond evt="begin" delay="0">
                                              <p:tn val="5"/>
                                            </p:cond>
                                          </p:stCondLst>
                                          <p:endCondLst>
                                            <p:cond evt="onStopAudio" delay="0">
                                              <p:tgtEl>
                                                <p:sldTgt/>
                                              </p:tgtEl>
                                            </p:cond>
                                          </p:endCondLst>
                                        </p:cTn>
                                        <p:tgtEl>
                                          <p:sndTgt r:embed="rId3" name="P3 10 J1.WAV"/>
                                        </p:tgtEl>
                                      </p:cMediaNode>
                                    </p:audio>
                                  </p:sub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557"/>
                                        </p:tgtEl>
                                        <p:attrNameLst>
                                          <p:attrName>style.visibility</p:attrName>
                                        </p:attrNameLst>
                                      </p:cBhvr>
                                      <p:to>
                                        <p:strVal val="visible"/>
                                      </p:to>
                                    </p:set>
                                    <p:animEffect transition="in" filter="fade">
                                      <p:cBhvr>
                                        <p:cTn id="11" dur="2000"/>
                                        <p:tgtEl>
                                          <p:spTgt spid="23557"/>
                                        </p:tgtEl>
                                      </p:cBhvr>
                                    </p:animEffect>
                                  </p:childTnLst>
                                </p:cTn>
                              </p:par>
                            </p:childTnLst>
                          </p:cTn>
                        </p:par>
                        <p:par>
                          <p:cTn id="12" fill="hold" nodeType="afterGroup">
                            <p:stCondLst>
                              <p:cond delay="3000"/>
                            </p:stCondLst>
                            <p:childTnLst>
                              <p:par>
                                <p:cTn id="13" presetID="2" presetClass="entr" presetSubtype="2" fill="hold" grpId="0" nodeType="afterEffect">
                                  <p:stCondLst>
                                    <p:cond delay="2500"/>
                                  </p:stCondLst>
                                  <p:iterate type="wd">
                                    <p:tmPct val="20000"/>
                                  </p:iterate>
                                  <p:childTnLst>
                                    <p:set>
                                      <p:cBhvr>
                                        <p:cTn id="14" dur="1" fill="hold">
                                          <p:stCondLst>
                                            <p:cond delay="0"/>
                                          </p:stCondLst>
                                        </p:cTn>
                                        <p:tgtEl>
                                          <p:spTgt spid="23554">
                                            <p:txEl>
                                              <p:pRg st="0" end="0"/>
                                            </p:txEl>
                                          </p:spTgt>
                                        </p:tgtEl>
                                        <p:attrNameLst>
                                          <p:attrName>style.visibility</p:attrName>
                                        </p:attrNameLst>
                                      </p:cBhvr>
                                      <p:to>
                                        <p:strVal val="visible"/>
                                      </p:to>
                                    </p:set>
                                    <p:anim calcmode="lin" valueType="num">
                                      <p:cBhvr additive="base">
                                        <p:cTn id="15" dur="5000" fill="hold"/>
                                        <p:tgtEl>
                                          <p:spTgt spid="23554">
                                            <p:txEl>
                                              <p:pRg st="0" end="0"/>
                                            </p:txEl>
                                          </p:spTgt>
                                        </p:tgtEl>
                                        <p:attrNameLst>
                                          <p:attrName>ppt_x</p:attrName>
                                        </p:attrNameLst>
                                      </p:cBhvr>
                                      <p:tavLst>
                                        <p:tav tm="0">
                                          <p:val>
                                            <p:strVal val="1+#ppt_w/2"/>
                                          </p:val>
                                        </p:tav>
                                        <p:tav tm="100000">
                                          <p:val>
                                            <p:strVal val="#ppt_x"/>
                                          </p:val>
                                        </p:tav>
                                      </p:tavLst>
                                    </p:anim>
                                    <p:anim calcmode="lin" valueType="num">
                                      <p:cBhvr additive="base">
                                        <p:cTn id="16" dur="5000" fill="hold"/>
                                        <p:tgtEl>
                                          <p:spTgt spid="23554">
                                            <p:txEl>
                                              <p:pRg st="0" end="0"/>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6500"/>
                            </p:stCondLst>
                            <p:childTnLst>
                              <p:par>
                                <p:cTn id="18" presetID="2" presetClass="entr" presetSubtype="2" fill="hold" grpId="0" nodeType="afterEffect">
                                  <p:stCondLst>
                                    <p:cond delay="1500"/>
                                  </p:stCondLst>
                                  <p:iterate type="wd">
                                    <p:tmPct val="20000"/>
                                  </p:iterate>
                                  <p:childTnLst>
                                    <p:set>
                                      <p:cBhvr>
                                        <p:cTn id="19" dur="1" fill="hold">
                                          <p:stCondLst>
                                            <p:cond delay="0"/>
                                          </p:stCondLst>
                                        </p:cTn>
                                        <p:tgtEl>
                                          <p:spTgt spid="23554">
                                            <p:txEl>
                                              <p:pRg st="1" end="1"/>
                                            </p:txEl>
                                          </p:spTgt>
                                        </p:tgtEl>
                                        <p:attrNameLst>
                                          <p:attrName>style.visibility</p:attrName>
                                        </p:attrNameLst>
                                      </p:cBhvr>
                                      <p:to>
                                        <p:strVal val="visible"/>
                                      </p:to>
                                    </p:set>
                                    <p:anim calcmode="lin" valueType="num">
                                      <p:cBhvr additive="base">
                                        <p:cTn id="20" dur="5000" fill="hold"/>
                                        <p:tgtEl>
                                          <p:spTgt spid="23554">
                                            <p:txEl>
                                              <p:pRg st="1" end="1"/>
                                            </p:txEl>
                                          </p:spTgt>
                                        </p:tgtEl>
                                        <p:attrNameLst>
                                          <p:attrName>ppt_x</p:attrName>
                                        </p:attrNameLst>
                                      </p:cBhvr>
                                      <p:tavLst>
                                        <p:tav tm="0">
                                          <p:val>
                                            <p:strVal val="1+#ppt_w/2"/>
                                          </p:val>
                                        </p:tav>
                                        <p:tav tm="100000">
                                          <p:val>
                                            <p:strVal val="#ppt_x"/>
                                          </p:val>
                                        </p:tav>
                                      </p:tavLst>
                                    </p:anim>
                                    <p:anim calcmode="lin" valueType="num">
                                      <p:cBhvr additive="base">
                                        <p:cTn id="21" dur="5000" fill="hold"/>
                                        <p:tgtEl>
                                          <p:spTgt spid="23554">
                                            <p:txEl>
                                              <p:pRg st="1" end="1"/>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9000"/>
                            </p:stCondLst>
                            <p:childTnLst>
                              <p:par>
                                <p:cTn id="23" presetID="2" presetClass="entr" presetSubtype="2" fill="hold" grpId="0" nodeType="afterEffect">
                                  <p:stCondLst>
                                    <p:cond delay="1500"/>
                                  </p:stCondLst>
                                  <p:iterate type="wd">
                                    <p:tmPct val="20000"/>
                                  </p:iterate>
                                  <p:childTnLst>
                                    <p:set>
                                      <p:cBhvr>
                                        <p:cTn id="24" dur="1" fill="hold">
                                          <p:stCondLst>
                                            <p:cond delay="0"/>
                                          </p:stCondLst>
                                        </p:cTn>
                                        <p:tgtEl>
                                          <p:spTgt spid="23554">
                                            <p:txEl>
                                              <p:pRg st="2" end="2"/>
                                            </p:txEl>
                                          </p:spTgt>
                                        </p:tgtEl>
                                        <p:attrNameLst>
                                          <p:attrName>style.visibility</p:attrName>
                                        </p:attrNameLst>
                                      </p:cBhvr>
                                      <p:to>
                                        <p:strVal val="visible"/>
                                      </p:to>
                                    </p:set>
                                    <p:anim calcmode="lin" valueType="num">
                                      <p:cBhvr additive="base">
                                        <p:cTn id="25" dur="5000" fill="hold"/>
                                        <p:tgtEl>
                                          <p:spTgt spid="23554">
                                            <p:txEl>
                                              <p:pRg st="2" end="2"/>
                                            </p:txEl>
                                          </p:spTgt>
                                        </p:tgtEl>
                                        <p:attrNameLst>
                                          <p:attrName>ppt_x</p:attrName>
                                        </p:attrNameLst>
                                      </p:cBhvr>
                                      <p:tavLst>
                                        <p:tav tm="0">
                                          <p:val>
                                            <p:strVal val="1+#ppt_w/2"/>
                                          </p:val>
                                        </p:tav>
                                        <p:tav tm="100000">
                                          <p:val>
                                            <p:strVal val="#ppt_x"/>
                                          </p:val>
                                        </p:tav>
                                      </p:tavLst>
                                    </p:anim>
                                    <p:anim calcmode="lin" valueType="num">
                                      <p:cBhvr additive="base">
                                        <p:cTn id="26" dur="5000" fill="hold"/>
                                        <p:tgtEl>
                                          <p:spTgt spid="23554">
                                            <p:txEl>
                                              <p:pRg st="2" end="2"/>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1500"/>
                            </p:stCondLst>
                            <p:childTnLst>
                              <p:par>
                                <p:cTn id="28" presetID="2" presetClass="entr" presetSubtype="2" fill="hold" grpId="0" nodeType="afterEffect">
                                  <p:stCondLst>
                                    <p:cond delay="1500"/>
                                  </p:stCondLst>
                                  <p:iterate type="wd">
                                    <p:tmPct val="20000"/>
                                  </p:iterate>
                                  <p:childTnLst>
                                    <p:set>
                                      <p:cBhvr>
                                        <p:cTn id="29" dur="1" fill="hold">
                                          <p:stCondLst>
                                            <p:cond delay="0"/>
                                          </p:stCondLst>
                                        </p:cTn>
                                        <p:tgtEl>
                                          <p:spTgt spid="23554">
                                            <p:txEl>
                                              <p:pRg st="3" end="3"/>
                                            </p:txEl>
                                          </p:spTgt>
                                        </p:tgtEl>
                                        <p:attrNameLst>
                                          <p:attrName>style.visibility</p:attrName>
                                        </p:attrNameLst>
                                      </p:cBhvr>
                                      <p:to>
                                        <p:strVal val="visible"/>
                                      </p:to>
                                    </p:set>
                                    <p:anim calcmode="lin" valueType="num">
                                      <p:cBhvr additive="base">
                                        <p:cTn id="30" dur="5000" fill="hold"/>
                                        <p:tgtEl>
                                          <p:spTgt spid="23554">
                                            <p:txEl>
                                              <p:pRg st="3" end="3"/>
                                            </p:txEl>
                                          </p:spTgt>
                                        </p:tgtEl>
                                        <p:attrNameLst>
                                          <p:attrName>ppt_x</p:attrName>
                                        </p:attrNameLst>
                                      </p:cBhvr>
                                      <p:tavLst>
                                        <p:tav tm="0">
                                          <p:val>
                                            <p:strVal val="1+#ppt_w/2"/>
                                          </p:val>
                                        </p:tav>
                                        <p:tav tm="100000">
                                          <p:val>
                                            <p:strVal val="#ppt_x"/>
                                          </p:val>
                                        </p:tav>
                                      </p:tavLst>
                                    </p:anim>
                                    <p:anim calcmode="lin" valueType="num">
                                      <p:cBhvr additive="base">
                                        <p:cTn id="31" dur="5000" fill="hold"/>
                                        <p:tgtEl>
                                          <p:spTgt spid="23554">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54000"/>
                            </p:stCondLst>
                            <p:childTnLst>
                              <p:par>
                                <p:cTn id="33" presetID="2" presetClass="entr" presetSubtype="2" fill="hold" grpId="0" nodeType="afterEffect">
                                  <p:stCondLst>
                                    <p:cond delay="1500"/>
                                  </p:stCondLst>
                                  <p:iterate type="wd">
                                    <p:tmPct val="20000"/>
                                  </p:iterate>
                                  <p:childTnLst>
                                    <p:set>
                                      <p:cBhvr>
                                        <p:cTn id="34" dur="1" fill="hold">
                                          <p:stCondLst>
                                            <p:cond delay="0"/>
                                          </p:stCondLst>
                                        </p:cTn>
                                        <p:tgtEl>
                                          <p:spTgt spid="23554">
                                            <p:txEl>
                                              <p:pRg st="4" end="4"/>
                                            </p:txEl>
                                          </p:spTgt>
                                        </p:tgtEl>
                                        <p:attrNameLst>
                                          <p:attrName>style.visibility</p:attrName>
                                        </p:attrNameLst>
                                      </p:cBhvr>
                                      <p:to>
                                        <p:strVal val="visible"/>
                                      </p:to>
                                    </p:set>
                                    <p:anim calcmode="lin" valueType="num">
                                      <p:cBhvr additive="base">
                                        <p:cTn id="35" dur="5000" fill="hold"/>
                                        <p:tgtEl>
                                          <p:spTgt spid="23554">
                                            <p:txEl>
                                              <p:pRg st="4" end="4"/>
                                            </p:txEl>
                                          </p:spTgt>
                                        </p:tgtEl>
                                        <p:attrNameLst>
                                          <p:attrName>ppt_x</p:attrName>
                                        </p:attrNameLst>
                                      </p:cBhvr>
                                      <p:tavLst>
                                        <p:tav tm="0">
                                          <p:val>
                                            <p:strVal val="1+#ppt_w/2"/>
                                          </p:val>
                                        </p:tav>
                                        <p:tav tm="100000">
                                          <p:val>
                                            <p:strVal val="#ppt_x"/>
                                          </p:val>
                                        </p:tav>
                                      </p:tavLst>
                                    </p:anim>
                                    <p:anim calcmode="lin" valueType="num">
                                      <p:cBhvr additive="base">
                                        <p:cTn id="36" dur="5000" fill="hold"/>
                                        <p:tgtEl>
                                          <p:spTgt spid="23554">
                                            <p:txEl>
                                              <p:pRg st="4" end="4"/>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66500"/>
                            </p:stCondLst>
                            <p:childTnLst>
                              <p:par>
                                <p:cTn id="38" presetID="2" presetClass="entr" presetSubtype="2" fill="hold" grpId="0" nodeType="afterEffect">
                                  <p:stCondLst>
                                    <p:cond delay="1500"/>
                                  </p:stCondLst>
                                  <p:iterate type="wd">
                                    <p:tmPct val="20000"/>
                                  </p:iterate>
                                  <p:childTnLst>
                                    <p:set>
                                      <p:cBhvr>
                                        <p:cTn id="39" dur="1" fill="hold">
                                          <p:stCondLst>
                                            <p:cond delay="0"/>
                                          </p:stCondLst>
                                        </p:cTn>
                                        <p:tgtEl>
                                          <p:spTgt spid="23554">
                                            <p:txEl>
                                              <p:pRg st="5" end="5"/>
                                            </p:txEl>
                                          </p:spTgt>
                                        </p:tgtEl>
                                        <p:attrNameLst>
                                          <p:attrName>style.visibility</p:attrName>
                                        </p:attrNameLst>
                                      </p:cBhvr>
                                      <p:to>
                                        <p:strVal val="visible"/>
                                      </p:to>
                                    </p:set>
                                    <p:anim calcmode="lin" valueType="num">
                                      <p:cBhvr additive="base">
                                        <p:cTn id="40" dur="5000" fill="hold"/>
                                        <p:tgtEl>
                                          <p:spTgt spid="23554">
                                            <p:txEl>
                                              <p:pRg st="5" end="5"/>
                                            </p:txEl>
                                          </p:spTgt>
                                        </p:tgtEl>
                                        <p:attrNameLst>
                                          <p:attrName>ppt_x</p:attrName>
                                        </p:attrNameLst>
                                      </p:cBhvr>
                                      <p:tavLst>
                                        <p:tav tm="0">
                                          <p:val>
                                            <p:strVal val="1+#ppt_w/2"/>
                                          </p:val>
                                        </p:tav>
                                        <p:tav tm="100000">
                                          <p:val>
                                            <p:strVal val="#ppt_x"/>
                                          </p:val>
                                        </p:tav>
                                      </p:tavLst>
                                    </p:anim>
                                    <p:anim calcmode="lin" valueType="num">
                                      <p:cBhvr additive="base">
                                        <p:cTn id="41" dur="5000" fill="hold"/>
                                        <p:tgtEl>
                                          <p:spTgt spid="23554">
                                            <p:txEl>
                                              <p:pRg st="5" end="5"/>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78000"/>
                            </p:stCondLst>
                            <p:childTnLst>
                              <p:par>
                                <p:cTn id="43" presetID="10" presetClass="entr" presetSubtype="0" fill="hold" nodeType="afterEffect">
                                  <p:stCondLst>
                                    <p:cond delay="0"/>
                                  </p:stCondLst>
                                  <p:childTnLst>
                                    <p:set>
                                      <p:cBhvr>
                                        <p:cTn id="44" dur="1" fill="hold">
                                          <p:stCondLst>
                                            <p:cond delay="0"/>
                                          </p:stCondLst>
                                        </p:cTn>
                                        <p:tgtEl>
                                          <p:spTgt spid="23555"/>
                                        </p:tgtEl>
                                        <p:attrNameLst>
                                          <p:attrName>style.visibility</p:attrName>
                                        </p:attrNameLst>
                                      </p:cBhvr>
                                      <p:to>
                                        <p:strVal val="visible"/>
                                      </p:to>
                                    </p:set>
                                    <p:animEffect transition="in" filter="fade">
                                      <p:cBhvr>
                                        <p:cTn id="45" dur="2000"/>
                                        <p:tgtEl>
                                          <p:spTgt spid="23555"/>
                                        </p:tgtEl>
                                      </p:cBhvr>
                                    </p:animEffect>
                                  </p:childTnLst>
                                </p:cTn>
                              </p:par>
                              <p:par>
                                <p:cTn id="46" presetID="10" presetClass="entr" presetSubtype="0" fill="hold" nodeType="withEffect">
                                  <p:stCondLst>
                                    <p:cond delay="0"/>
                                  </p:stCondLst>
                                  <p:childTnLst>
                                    <p:set>
                                      <p:cBhvr>
                                        <p:cTn id="47" dur="1" fill="hold">
                                          <p:stCondLst>
                                            <p:cond delay="0"/>
                                          </p:stCondLst>
                                        </p:cTn>
                                        <p:tgtEl>
                                          <p:spTgt spid="23556"/>
                                        </p:tgtEl>
                                        <p:attrNameLst>
                                          <p:attrName>style.visibility</p:attrName>
                                        </p:attrNameLst>
                                      </p:cBhvr>
                                      <p:to>
                                        <p:strVal val="visible"/>
                                      </p:to>
                                    </p:set>
                                    <p:animEffect transition="in" filter="fade">
                                      <p:cBhvr>
                                        <p:cTn id="48"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uiExpand="1" build="p"/>
      <p:bldP spid="23557" grpId="0"/>
      <p:bldP spid="235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CC97B67-DA6B-446F-9459-62C4BA5601F4}"/>
              </a:ext>
            </a:extLst>
          </p:cNvPr>
          <p:cNvSpPr>
            <a:spLocks noGrp="1" noChangeArrowheads="1"/>
          </p:cNvSpPr>
          <p:nvPr>
            <p:ph type="body" idx="1"/>
          </p:nvPr>
        </p:nvSpPr>
        <p:spPr>
          <a:xfrm>
            <a:off x="304800" y="1219200"/>
            <a:ext cx="8534400" cy="4572000"/>
          </a:xfrm>
          <a:noFill/>
          <a:ln/>
        </p:spPr>
        <p:txBody>
          <a:bodyPr lIns="0" tIns="0" rIns="0" bIns="0"/>
          <a:lstStyle/>
          <a:p>
            <a:pPr>
              <a:lnSpc>
                <a:spcPct val="130000"/>
              </a:lnSpc>
            </a:pPr>
            <a:r>
              <a:rPr lang="en-US" altLang="en-US" sz="2800" b="1"/>
              <a:t>wear    field    pearl    believe    instead    juice</a:t>
            </a:r>
          </a:p>
          <a:p>
            <a:pPr>
              <a:lnSpc>
                <a:spcPct val="130000"/>
              </a:lnSpc>
            </a:pPr>
            <a:r>
              <a:rPr lang="en-US" altLang="en-US" sz="2800" b="1"/>
              <a:t>earth    butcher    dead    siege    tear    helpful</a:t>
            </a:r>
          </a:p>
          <a:p>
            <a:pPr>
              <a:lnSpc>
                <a:spcPct val="130000"/>
              </a:lnSpc>
            </a:pPr>
            <a:r>
              <a:rPr lang="en-US" altLang="en-US" sz="2800" b="1"/>
              <a:t>sweater    fierce    swear    full    weather    belief</a:t>
            </a:r>
          </a:p>
          <a:p>
            <a:pPr>
              <a:lnSpc>
                <a:spcPct val="130000"/>
              </a:lnSpc>
            </a:pPr>
            <a:r>
              <a:rPr lang="en-US" altLang="en-US" sz="2800" b="1"/>
              <a:t>learn    chief    ready    bullet    heard    niece</a:t>
            </a:r>
          </a:p>
          <a:p>
            <a:pPr>
              <a:lnSpc>
                <a:spcPct val="130000"/>
              </a:lnSpc>
            </a:pPr>
            <a:r>
              <a:rPr lang="en-US" altLang="en-US" sz="2800" b="1"/>
              <a:t>breath    careful    breakfast    pussy    steak</a:t>
            </a:r>
          </a:p>
          <a:p>
            <a:pPr>
              <a:lnSpc>
                <a:spcPct val="130000"/>
              </a:lnSpc>
            </a:pPr>
            <a:r>
              <a:rPr lang="en-US" altLang="en-US" sz="2800" b="1"/>
              <a:t>thieves    health    brownie    feather    shriek</a:t>
            </a:r>
          </a:p>
          <a:p>
            <a:pPr>
              <a:lnSpc>
                <a:spcPct val="130000"/>
              </a:lnSpc>
            </a:pPr>
            <a:r>
              <a:rPr lang="en-US" altLang="en-US" sz="2800" b="1"/>
              <a:t>bread    awful    death    pull    sweat    cushion</a:t>
            </a:r>
          </a:p>
        </p:txBody>
      </p:sp>
      <p:sp>
        <p:nvSpPr>
          <p:cNvPr id="24579" name="AutoShape 3">
            <a:hlinkClick r:id="" action="ppaction://hlinkshowjump?jump=nextslide" highlightClick="1"/>
            <a:extLst>
              <a:ext uri="{FF2B5EF4-FFF2-40B4-BE49-F238E27FC236}">
                <a16:creationId xmlns:a16="http://schemas.microsoft.com/office/drawing/2014/main" id="{0553067C-A667-40B9-A3AE-3980B8FDA611}"/>
              </a:ext>
            </a:extLst>
          </p:cNvPr>
          <p:cNvSpPr>
            <a:spLocks noChangeArrowheads="1"/>
          </p:cNvSpPr>
          <p:nvPr/>
        </p:nvSpPr>
        <p:spPr bwMode="auto">
          <a:xfrm>
            <a:off x="8001000" y="6019800"/>
            <a:ext cx="381000" cy="3810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0" name="AutoShape 4">
            <a:hlinkClick r:id="" action="ppaction://hlinkshowjump?jump=previousslide" highlightClick="1"/>
            <a:extLst>
              <a:ext uri="{FF2B5EF4-FFF2-40B4-BE49-F238E27FC236}">
                <a16:creationId xmlns:a16="http://schemas.microsoft.com/office/drawing/2014/main" id="{48D3D87C-51DA-4A69-BB64-41AEB7918245}"/>
              </a:ext>
            </a:extLst>
          </p:cNvPr>
          <p:cNvSpPr>
            <a:spLocks noChangeArrowheads="1"/>
          </p:cNvSpPr>
          <p:nvPr/>
        </p:nvSpPr>
        <p:spPr bwMode="auto">
          <a:xfrm>
            <a:off x="914400" y="60198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581" name="Text Box 5">
            <a:extLst>
              <a:ext uri="{FF2B5EF4-FFF2-40B4-BE49-F238E27FC236}">
                <a16:creationId xmlns:a16="http://schemas.microsoft.com/office/drawing/2014/main" id="{A0265486-64F4-4444-97F9-E08A9F85B8DF}"/>
              </a:ext>
            </a:extLst>
          </p:cNvPr>
          <p:cNvSpPr txBox="1">
            <a:spLocks noChangeArrowheads="1"/>
          </p:cNvSpPr>
          <p:nvPr/>
        </p:nvSpPr>
        <p:spPr bwMode="auto">
          <a:xfrm>
            <a:off x="457200" y="2286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cs typeface="Arial" panose="020B0604020202020204" pitchFamily="34" charset="0"/>
              </a:rPr>
              <a:t>Review of      [ e</a:t>
            </a:r>
            <a:r>
              <a:rPr lang="en-US" altLang="en-US" sz="2000" b="1" baseline="40000">
                <a:cs typeface="Arial" panose="020B0604020202020204" pitchFamily="34" charset="0"/>
              </a:rPr>
              <a:t>y</a:t>
            </a:r>
            <a:r>
              <a:rPr lang="en-US" altLang="en-US" sz="2000" b="1">
                <a:cs typeface="Arial" panose="020B0604020202020204" pitchFamily="34" charset="0"/>
              </a:rPr>
              <a:t> ]      [ </a:t>
            </a:r>
            <a:r>
              <a:rPr lang="el-GR" altLang="en-US" sz="2000" b="1">
                <a:cs typeface="Arial" panose="020B0604020202020204" pitchFamily="34" charset="0"/>
              </a:rPr>
              <a:t>ε</a:t>
            </a:r>
            <a:r>
              <a:rPr lang="en-US" altLang="en-US" sz="2000" b="1">
                <a:cs typeface="Arial" panose="020B0604020202020204" pitchFamily="34" charset="0"/>
              </a:rPr>
              <a:t> ]      [ </a:t>
            </a:r>
            <a:r>
              <a:rPr lang="en-US" altLang="en-US" sz="1600" b="1">
                <a:cs typeface="Arial" panose="020B0604020202020204" pitchFamily="34" charset="0"/>
              </a:rPr>
              <a:t>Ə</a:t>
            </a:r>
            <a:r>
              <a:rPr lang="en-US" altLang="en-US" sz="2000" b="1">
                <a:cs typeface="Arial" panose="020B0604020202020204" pitchFamily="34" charset="0"/>
              </a:rPr>
              <a:t>ɹ ]</a:t>
            </a:r>
            <a:r>
              <a:rPr lang="en-US" altLang="en-US" sz="2000">
                <a:cs typeface="Arial" panose="020B0604020202020204" pitchFamily="34" charset="0"/>
              </a:rPr>
              <a:t>      </a:t>
            </a:r>
            <a:r>
              <a:rPr lang="en-US" altLang="en-US" sz="2000" b="1">
                <a:cs typeface="Arial" panose="020B0604020202020204" pitchFamily="34" charset="0"/>
              </a:rPr>
              <a:t>[ i ]      [ au ]      [ </a:t>
            </a:r>
            <a:r>
              <a:rPr lang="el-GR" altLang="en-US" sz="2000" b="1" i="1">
                <a:latin typeface="Lucida Sans Unicode" panose="020B0602030504020204" pitchFamily="34" charset="0"/>
                <a:cs typeface="Lucida Sans Unicode" panose="020B0602030504020204" pitchFamily="34" charset="0"/>
              </a:rPr>
              <a:t>υ</a:t>
            </a:r>
            <a:r>
              <a:rPr lang="en-US" altLang="en-US" sz="2000" b="1">
                <a:cs typeface="Arial" panose="020B0604020202020204" pitchFamily="34" charset="0"/>
              </a:rPr>
              <a:t> ]</a:t>
            </a:r>
          </a:p>
        </p:txBody>
      </p:sp>
    </p:spTree>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a:extLst>
              <a:ext uri="{FF2B5EF4-FFF2-40B4-BE49-F238E27FC236}">
                <a16:creationId xmlns:a16="http://schemas.microsoft.com/office/drawing/2014/main" id="{78AA9820-262F-4BD5-B0C9-894DF21EEBE8}"/>
              </a:ext>
            </a:extLst>
          </p:cNvPr>
          <p:cNvSpPr txBox="1">
            <a:spLocks noChangeArrowheads="1"/>
          </p:cNvSpPr>
          <p:nvPr/>
        </p:nvSpPr>
        <p:spPr bwMode="auto">
          <a:xfrm>
            <a:off x="609600" y="457200"/>
            <a:ext cx="8077200"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t>New Orleans</a:t>
            </a:r>
          </a:p>
          <a:p>
            <a:endParaRPr lang="en-US" altLang="en-US"/>
          </a:p>
          <a:p>
            <a:pPr>
              <a:lnSpc>
                <a:spcPct val="125000"/>
              </a:lnSpc>
            </a:pPr>
            <a:r>
              <a:rPr lang="en-US" altLang="en-US" sz="2000" b="1"/>
              <a:t>New Orleans is the largest city in the state of Louisiana. It stands on the banks of the Mississippi River and is a busy port and tourist centre. It’s population of 550,000 is very cosmopolitan, with immigrants from many countries. Every year people from all over the world visit New Orleans to see its famous Mardi Gras carnival.</a:t>
            </a:r>
          </a:p>
          <a:p>
            <a:pPr>
              <a:lnSpc>
                <a:spcPct val="125000"/>
              </a:lnSpc>
            </a:pPr>
            <a:r>
              <a:rPr lang="en-US" altLang="en-US" sz="2000" b="1"/>
              <a:t>     In 1682 the French named Louisiana after their French king Louis XIV. They built New Orleans in 1718. In 1762, Louis XV gave it to his cousin Carlos of Spain. Then, in 1800, it became French again until Napoleon sold it to the United States in 1803. The French Quarter in New Orleans still has many old buildings and excellent cajun restaurants.</a:t>
            </a:r>
          </a:p>
        </p:txBody>
      </p:sp>
      <p:sp>
        <p:nvSpPr>
          <p:cNvPr id="82949" name="Text Box 5">
            <a:extLst>
              <a:ext uri="{FF2B5EF4-FFF2-40B4-BE49-F238E27FC236}">
                <a16:creationId xmlns:a16="http://schemas.microsoft.com/office/drawing/2014/main" id="{7A64C4D3-D982-4A1E-BFC5-8F9BF8292EBE}"/>
              </a:ext>
            </a:extLst>
          </p:cNvPr>
          <p:cNvSpPr txBox="1">
            <a:spLocks noChangeArrowheads="1"/>
          </p:cNvSpPr>
          <p:nvPr/>
        </p:nvSpPr>
        <p:spPr bwMode="auto">
          <a:xfrm>
            <a:off x="1295400" y="6172200"/>
            <a:ext cx="678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a:spcBef>
                <a:spcPct val="50000"/>
              </a:spcBef>
            </a:pPr>
            <a:r>
              <a:rPr lang="en-US" altLang="en-US" b="1"/>
              <a:t>Headway – Book 1 – Unit 10 </a:t>
            </a:r>
            <a:endParaRPr lang="en-US" altLang="en-US"/>
          </a:p>
        </p:txBody>
      </p:sp>
      <p:sp>
        <p:nvSpPr>
          <p:cNvPr id="82950" name="Text Box 6">
            <a:extLst>
              <a:ext uri="{FF2B5EF4-FFF2-40B4-BE49-F238E27FC236}">
                <a16:creationId xmlns:a16="http://schemas.microsoft.com/office/drawing/2014/main" id="{BC39B0EE-0A4B-4D61-BD4D-CA759C2742BA}"/>
              </a:ext>
            </a:extLst>
          </p:cNvPr>
          <p:cNvSpPr txBox="1">
            <a:spLocks noChangeArrowheads="1"/>
          </p:cNvSpPr>
          <p:nvPr/>
        </p:nvSpPr>
        <p:spPr bwMode="auto">
          <a:xfrm>
            <a:off x="609600" y="457200"/>
            <a:ext cx="8077200"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b="1"/>
              <a:t>New Orleans</a:t>
            </a:r>
          </a:p>
          <a:p>
            <a:endParaRPr lang="en-US" altLang="en-US"/>
          </a:p>
          <a:p>
            <a:pPr>
              <a:lnSpc>
                <a:spcPct val="125000"/>
              </a:lnSpc>
            </a:pPr>
            <a:r>
              <a:rPr lang="en-US" altLang="en-US" sz="2000" b="1">
                <a:solidFill>
                  <a:srgbClr val="FF0000"/>
                </a:solidFill>
              </a:rPr>
              <a:t>New Orleans</a:t>
            </a:r>
            <a:r>
              <a:rPr lang="en-US" altLang="en-US" sz="2000" b="1"/>
              <a:t> is the </a:t>
            </a:r>
            <a:r>
              <a:rPr lang="en-US" altLang="en-US" sz="2000" b="1">
                <a:solidFill>
                  <a:srgbClr val="FF0000"/>
                </a:solidFill>
              </a:rPr>
              <a:t>largest</a:t>
            </a:r>
            <a:r>
              <a:rPr lang="en-US" altLang="en-US" sz="2000" b="1"/>
              <a:t> city in the state of </a:t>
            </a:r>
            <a:r>
              <a:rPr lang="en-US" altLang="en-US" sz="2000" b="1">
                <a:solidFill>
                  <a:srgbClr val="FF0000"/>
                </a:solidFill>
              </a:rPr>
              <a:t>Louisiana</a:t>
            </a:r>
            <a:r>
              <a:rPr lang="en-US" altLang="en-US" sz="2000" b="1"/>
              <a:t>. It </a:t>
            </a:r>
            <a:r>
              <a:rPr lang="en-US" altLang="en-US" sz="2000" b="1">
                <a:solidFill>
                  <a:srgbClr val="FF0000"/>
                </a:solidFill>
              </a:rPr>
              <a:t>stands</a:t>
            </a:r>
            <a:r>
              <a:rPr lang="en-US" altLang="en-US" sz="2000" b="1"/>
              <a:t> on the banks of the </a:t>
            </a:r>
            <a:r>
              <a:rPr lang="en-US" altLang="en-US" sz="2000" b="1">
                <a:solidFill>
                  <a:srgbClr val="FF0000"/>
                </a:solidFill>
              </a:rPr>
              <a:t>Mississippi River</a:t>
            </a:r>
            <a:r>
              <a:rPr lang="en-US" altLang="en-US" sz="2000" b="1"/>
              <a:t> and is a busy port and </a:t>
            </a:r>
            <a:r>
              <a:rPr lang="en-US" altLang="en-US" sz="2000" b="1">
                <a:solidFill>
                  <a:srgbClr val="FF0000"/>
                </a:solidFill>
              </a:rPr>
              <a:t>tourist centre</a:t>
            </a:r>
            <a:r>
              <a:rPr lang="en-US" altLang="en-US" sz="2000" b="1"/>
              <a:t>. It’s </a:t>
            </a:r>
            <a:r>
              <a:rPr lang="en-US" altLang="en-US" sz="2000" b="1">
                <a:solidFill>
                  <a:srgbClr val="FF0000"/>
                </a:solidFill>
              </a:rPr>
              <a:t>population</a:t>
            </a:r>
            <a:r>
              <a:rPr lang="en-US" altLang="en-US" sz="2000" b="1"/>
              <a:t> of 550,000 is very </a:t>
            </a:r>
            <a:r>
              <a:rPr lang="en-US" altLang="en-US" sz="2000" b="1">
                <a:solidFill>
                  <a:srgbClr val="FF0000"/>
                </a:solidFill>
              </a:rPr>
              <a:t>cosmopolitan</a:t>
            </a:r>
            <a:r>
              <a:rPr lang="en-US" altLang="en-US" sz="2000" b="1"/>
              <a:t>, with </a:t>
            </a:r>
            <a:r>
              <a:rPr lang="en-US" altLang="en-US" sz="2000" b="1">
                <a:solidFill>
                  <a:srgbClr val="FF0000"/>
                </a:solidFill>
              </a:rPr>
              <a:t>immigrants</a:t>
            </a:r>
            <a:r>
              <a:rPr lang="en-US" altLang="en-US" sz="2000" b="1"/>
              <a:t> from many </a:t>
            </a:r>
            <a:r>
              <a:rPr lang="en-US" altLang="en-US" sz="2000" b="1">
                <a:solidFill>
                  <a:srgbClr val="FF0000"/>
                </a:solidFill>
              </a:rPr>
              <a:t>countries</a:t>
            </a:r>
            <a:r>
              <a:rPr lang="en-US" altLang="en-US" sz="2000" b="1"/>
              <a:t>. Every year people from all over the world visit New Orleans to see its </a:t>
            </a:r>
            <a:r>
              <a:rPr lang="en-US" altLang="en-US" sz="2000" b="1">
                <a:solidFill>
                  <a:srgbClr val="FF0000"/>
                </a:solidFill>
              </a:rPr>
              <a:t>famous Mardi Gras carnival</a:t>
            </a:r>
            <a:r>
              <a:rPr lang="en-US" altLang="en-US" sz="2000" b="1"/>
              <a:t>.</a:t>
            </a:r>
          </a:p>
          <a:p>
            <a:pPr>
              <a:lnSpc>
                <a:spcPct val="125000"/>
              </a:lnSpc>
            </a:pPr>
            <a:r>
              <a:rPr lang="en-US" altLang="en-US" sz="2000" b="1"/>
              <a:t>     In </a:t>
            </a:r>
            <a:r>
              <a:rPr lang="en-US" altLang="en-US" sz="2000" b="1">
                <a:solidFill>
                  <a:srgbClr val="FF0000"/>
                </a:solidFill>
              </a:rPr>
              <a:t>1682</a:t>
            </a:r>
            <a:r>
              <a:rPr lang="en-US" altLang="en-US" sz="2000" b="1"/>
              <a:t> the French named</a:t>
            </a:r>
            <a:r>
              <a:rPr lang="en-US" altLang="en-US" sz="2000" b="1">
                <a:solidFill>
                  <a:srgbClr val="FF0000"/>
                </a:solidFill>
              </a:rPr>
              <a:t> Louisiana</a:t>
            </a:r>
            <a:r>
              <a:rPr lang="en-US" altLang="en-US" sz="2000" b="1"/>
              <a:t> after their French king Louis XIV. They built New Orleans in </a:t>
            </a:r>
            <a:r>
              <a:rPr lang="en-US" altLang="en-US" sz="2000" b="1">
                <a:solidFill>
                  <a:srgbClr val="FF0000"/>
                </a:solidFill>
              </a:rPr>
              <a:t>1718</a:t>
            </a:r>
            <a:r>
              <a:rPr lang="en-US" altLang="en-US" sz="2000" b="1"/>
              <a:t>. In </a:t>
            </a:r>
            <a:r>
              <a:rPr lang="en-US" altLang="en-US" sz="2000" b="1">
                <a:solidFill>
                  <a:srgbClr val="FF0000"/>
                </a:solidFill>
              </a:rPr>
              <a:t>1762</a:t>
            </a:r>
            <a:r>
              <a:rPr lang="en-US" altLang="en-US" sz="2000" b="1"/>
              <a:t>, Louis XV gave it to his </a:t>
            </a:r>
            <a:r>
              <a:rPr lang="en-US" altLang="en-US" sz="2000" b="1">
                <a:solidFill>
                  <a:srgbClr val="FF0000"/>
                </a:solidFill>
              </a:rPr>
              <a:t>cousin</a:t>
            </a:r>
            <a:r>
              <a:rPr lang="en-US" altLang="en-US" sz="2000" b="1"/>
              <a:t> Carlos of Spain. Then, in </a:t>
            </a:r>
            <a:r>
              <a:rPr lang="en-US" altLang="en-US" sz="2000" b="1">
                <a:solidFill>
                  <a:srgbClr val="FF0000"/>
                </a:solidFill>
              </a:rPr>
              <a:t>1800</a:t>
            </a:r>
            <a:r>
              <a:rPr lang="en-US" altLang="en-US" sz="2000" b="1"/>
              <a:t>, it became French again until </a:t>
            </a:r>
            <a:r>
              <a:rPr lang="en-US" altLang="en-US" sz="2000" b="1">
                <a:solidFill>
                  <a:srgbClr val="FF0000"/>
                </a:solidFill>
              </a:rPr>
              <a:t>Napoleon</a:t>
            </a:r>
            <a:r>
              <a:rPr lang="en-US" altLang="en-US" sz="2000" b="1"/>
              <a:t> sold it to the </a:t>
            </a:r>
            <a:r>
              <a:rPr lang="en-US" altLang="en-US" sz="2000" b="1">
                <a:solidFill>
                  <a:srgbClr val="FF0000"/>
                </a:solidFill>
              </a:rPr>
              <a:t>United States</a:t>
            </a:r>
            <a:r>
              <a:rPr lang="en-US" altLang="en-US" sz="2000" b="1"/>
              <a:t> in </a:t>
            </a:r>
            <a:r>
              <a:rPr lang="en-US" altLang="en-US" sz="2000" b="1">
                <a:solidFill>
                  <a:srgbClr val="FF0000"/>
                </a:solidFill>
              </a:rPr>
              <a:t>1803</a:t>
            </a:r>
            <a:r>
              <a:rPr lang="en-US" altLang="en-US" sz="2000" b="1"/>
              <a:t>. The </a:t>
            </a:r>
            <a:r>
              <a:rPr lang="en-US" altLang="en-US" sz="2000" b="1">
                <a:solidFill>
                  <a:srgbClr val="FF0000"/>
                </a:solidFill>
              </a:rPr>
              <a:t>French Quarter</a:t>
            </a:r>
            <a:r>
              <a:rPr lang="en-US" altLang="en-US" sz="2000" b="1"/>
              <a:t> in </a:t>
            </a:r>
            <a:r>
              <a:rPr lang="en-US" altLang="en-US" sz="2000" b="1">
                <a:solidFill>
                  <a:srgbClr val="FF0000"/>
                </a:solidFill>
              </a:rPr>
              <a:t>New Orleans</a:t>
            </a:r>
            <a:r>
              <a:rPr lang="en-US" altLang="en-US" sz="2000" b="1"/>
              <a:t> still has many old buildings and </a:t>
            </a:r>
            <a:r>
              <a:rPr lang="en-US" altLang="en-US" sz="2000" b="1">
                <a:solidFill>
                  <a:srgbClr val="FF0000"/>
                </a:solidFill>
              </a:rPr>
              <a:t>excellent cajun restaurants</a:t>
            </a:r>
            <a:r>
              <a:rPr lang="en-US" altLang="en-US" sz="2000" b="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fade">
                                      <p:cBhvr>
                                        <p:cTn id="7" dur="20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D959270-D0CE-4AEA-AFEC-BE4E24B6E6E5}"/>
              </a:ext>
            </a:extLst>
          </p:cNvPr>
          <p:cNvSpPr>
            <a:spLocks noGrp="1" noChangeArrowheads="1"/>
          </p:cNvSpPr>
          <p:nvPr>
            <p:ph type="body" idx="1"/>
          </p:nvPr>
        </p:nvSpPr>
        <p:spPr>
          <a:xfrm>
            <a:off x="304800" y="838200"/>
            <a:ext cx="8534400" cy="4800600"/>
          </a:xfrm>
          <a:noFill/>
          <a:ln/>
        </p:spPr>
        <p:txBody>
          <a:bodyPr lIns="0" tIns="0" rIns="0" bIns="0"/>
          <a:lstStyle/>
          <a:p>
            <a:pPr>
              <a:lnSpc>
                <a:spcPct val="130000"/>
              </a:lnSpc>
            </a:pPr>
            <a:r>
              <a:rPr lang="en-US" altLang="en-US" sz="2800" b="1"/>
              <a:t>New Orleans      largest      Louisiana      stands</a:t>
            </a:r>
          </a:p>
          <a:p>
            <a:pPr>
              <a:lnSpc>
                <a:spcPct val="130000"/>
              </a:lnSpc>
            </a:pPr>
            <a:r>
              <a:rPr lang="en-US" altLang="en-US" sz="2800" b="1"/>
              <a:t>Mississippi River      tourist centre    population</a:t>
            </a:r>
          </a:p>
          <a:p>
            <a:pPr>
              <a:lnSpc>
                <a:spcPct val="130000"/>
              </a:lnSpc>
            </a:pPr>
            <a:r>
              <a:rPr lang="en-US" altLang="en-US" sz="2800" b="1"/>
              <a:t>cosmopolitan     immigrants     countries     1682 </a:t>
            </a:r>
          </a:p>
          <a:p>
            <a:pPr>
              <a:lnSpc>
                <a:spcPct val="130000"/>
              </a:lnSpc>
            </a:pPr>
            <a:r>
              <a:rPr lang="en-US" altLang="en-US" sz="2800" b="1"/>
              <a:t>Famous      Mardi Gras      carnival      Louisiana</a:t>
            </a:r>
          </a:p>
          <a:p>
            <a:pPr>
              <a:lnSpc>
                <a:spcPct val="130000"/>
              </a:lnSpc>
            </a:pPr>
            <a:r>
              <a:rPr lang="en-US" altLang="en-US" sz="2800" b="1"/>
              <a:t>1718      cousin      1762      1800      Napoleon</a:t>
            </a:r>
          </a:p>
          <a:p>
            <a:pPr>
              <a:lnSpc>
                <a:spcPct val="130000"/>
              </a:lnSpc>
            </a:pPr>
            <a:r>
              <a:rPr lang="en-US" altLang="en-US" sz="2800" b="1"/>
              <a:t>United States      1803      French Quarter</a:t>
            </a:r>
          </a:p>
          <a:p>
            <a:pPr>
              <a:lnSpc>
                <a:spcPct val="130000"/>
              </a:lnSpc>
            </a:pPr>
            <a:r>
              <a:rPr lang="en-US" altLang="en-US" sz="2800" b="1"/>
              <a:t>New Orleans      excellent     cajun    restaurants</a:t>
            </a:r>
          </a:p>
        </p:txBody>
      </p:sp>
      <p:sp>
        <p:nvSpPr>
          <p:cNvPr id="83971" name="AutoShape 3">
            <a:hlinkClick r:id="" action="ppaction://hlinkshowjump?jump=nextslide" highlightClick="1"/>
            <a:extLst>
              <a:ext uri="{FF2B5EF4-FFF2-40B4-BE49-F238E27FC236}">
                <a16:creationId xmlns:a16="http://schemas.microsoft.com/office/drawing/2014/main" id="{B388AE93-CAED-4033-AD96-FAD88297FDDC}"/>
              </a:ext>
            </a:extLst>
          </p:cNvPr>
          <p:cNvSpPr>
            <a:spLocks noChangeArrowheads="1"/>
          </p:cNvSpPr>
          <p:nvPr/>
        </p:nvSpPr>
        <p:spPr bwMode="auto">
          <a:xfrm>
            <a:off x="8001000" y="6019800"/>
            <a:ext cx="381000" cy="3810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2" name="AutoShape 4">
            <a:hlinkClick r:id="" action="ppaction://hlinkshowjump?jump=previousslide" highlightClick="1"/>
            <a:extLst>
              <a:ext uri="{FF2B5EF4-FFF2-40B4-BE49-F238E27FC236}">
                <a16:creationId xmlns:a16="http://schemas.microsoft.com/office/drawing/2014/main" id="{A45A234F-4D2E-45DE-B4EC-FF06305CCFEA}"/>
              </a:ext>
            </a:extLst>
          </p:cNvPr>
          <p:cNvSpPr>
            <a:spLocks noChangeArrowheads="1"/>
          </p:cNvSpPr>
          <p:nvPr/>
        </p:nvSpPr>
        <p:spPr bwMode="auto">
          <a:xfrm>
            <a:off x="914400" y="6019800"/>
            <a:ext cx="381000" cy="3810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6" name="Text Box 8">
            <a:extLst>
              <a:ext uri="{FF2B5EF4-FFF2-40B4-BE49-F238E27FC236}">
                <a16:creationId xmlns:a16="http://schemas.microsoft.com/office/drawing/2014/main" id="{6635104C-4292-452D-82E7-D974A60D8CD3}"/>
              </a:ext>
            </a:extLst>
          </p:cNvPr>
          <p:cNvSpPr txBox="1">
            <a:spLocks noChangeArrowheads="1"/>
          </p:cNvSpPr>
          <p:nvPr/>
        </p:nvSpPr>
        <p:spPr bwMode="auto">
          <a:xfrm>
            <a:off x="3733800" y="58674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bg1"/>
                </a:solidFill>
              </a:rPr>
              <a: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3976">
                                            <p:txEl>
                                              <p:pRg st="0" end="0"/>
                                            </p:txEl>
                                          </p:spTgt>
                                        </p:tgtEl>
                                        <p:attrNameLst>
                                          <p:attrName>style.visibility</p:attrName>
                                        </p:attrNameLst>
                                      </p:cBhvr>
                                      <p:to>
                                        <p:strVal val="visible"/>
                                      </p:to>
                                    </p:set>
                                    <p:animEffect transition="in" filter="fade">
                                      <p:cBhvr>
                                        <p:cTn id="7" dur="500"/>
                                        <p:tgtEl>
                                          <p:spTgt spid="8397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P3 13 V1.WAV"/>
                                        </p:tgtEl>
                                      </p:cMediaNode>
                                    </p:audio>
                                  </p:sub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3971"/>
                                        </p:tgtEl>
                                        <p:attrNameLst>
                                          <p:attrName>style.visibility</p:attrName>
                                        </p:attrNameLst>
                                      </p:cBhvr>
                                      <p:to>
                                        <p:strVal val="visible"/>
                                      </p:to>
                                    </p:set>
                                    <p:animEffect transition="in" filter="fade">
                                      <p:cBhvr>
                                        <p:cTn id="11" dur="2000"/>
                                        <p:tgtEl>
                                          <p:spTgt spid="83971"/>
                                        </p:tgtEl>
                                      </p:cBhvr>
                                    </p:animEffect>
                                  </p:childTnLst>
                                </p:cTn>
                              </p:par>
                            </p:childTnLst>
                          </p:cTn>
                        </p:par>
                        <p:par>
                          <p:cTn id="12" fill="hold" nodeType="afterGroup">
                            <p:stCondLst>
                              <p:cond delay="2500"/>
                            </p:stCondLst>
                            <p:childTnLst>
                              <p:par>
                                <p:cTn id="13" presetID="2" presetClass="entr" presetSubtype="2" fill="hold" grpId="0" nodeType="afterEffect">
                                  <p:stCondLst>
                                    <p:cond delay="0"/>
                                  </p:stCondLst>
                                  <p:iterate type="wd">
                                    <p:tmPct val="20000"/>
                                  </p:iterate>
                                  <p:childTnLst>
                                    <p:set>
                                      <p:cBhvr>
                                        <p:cTn id="14" dur="1" fill="hold">
                                          <p:stCondLst>
                                            <p:cond delay="0"/>
                                          </p:stCondLst>
                                        </p:cTn>
                                        <p:tgtEl>
                                          <p:spTgt spid="83970">
                                            <p:txEl>
                                              <p:pRg st="0" end="0"/>
                                            </p:txEl>
                                          </p:spTgt>
                                        </p:tgtEl>
                                        <p:attrNameLst>
                                          <p:attrName>style.visibility</p:attrName>
                                        </p:attrNameLst>
                                      </p:cBhvr>
                                      <p:to>
                                        <p:strVal val="visible"/>
                                      </p:to>
                                    </p:set>
                                    <p:anim calcmode="lin" valueType="num">
                                      <p:cBhvr additive="base">
                                        <p:cTn id="15" dur="5000" fill="hold"/>
                                        <p:tgtEl>
                                          <p:spTgt spid="83970">
                                            <p:txEl>
                                              <p:pRg st="0" end="0"/>
                                            </p:txEl>
                                          </p:spTgt>
                                        </p:tgtEl>
                                        <p:attrNameLst>
                                          <p:attrName>ppt_x</p:attrName>
                                        </p:attrNameLst>
                                      </p:cBhvr>
                                      <p:tavLst>
                                        <p:tav tm="0">
                                          <p:val>
                                            <p:strVal val="1+#ppt_w/2"/>
                                          </p:val>
                                        </p:tav>
                                        <p:tav tm="100000">
                                          <p:val>
                                            <p:strVal val="#ppt_x"/>
                                          </p:val>
                                        </p:tav>
                                      </p:tavLst>
                                    </p:anim>
                                    <p:anim calcmode="lin" valueType="num">
                                      <p:cBhvr additive="base">
                                        <p:cTn id="16" dur="5000" fill="hold"/>
                                        <p:tgtEl>
                                          <p:spTgt spid="83970">
                                            <p:txEl>
                                              <p:pRg st="0" end="0"/>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1500"/>
                            </p:stCondLst>
                            <p:childTnLst>
                              <p:par>
                                <p:cTn id="18" presetID="2" presetClass="entr" presetSubtype="2" fill="hold" grpId="0" nodeType="afterEffect">
                                  <p:stCondLst>
                                    <p:cond delay="1000"/>
                                  </p:stCondLst>
                                  <p:iterate type="wd">
                                    <p:tmPct val="20000"/>
                                  </p:iterate>
                                  <p:childTnLst>
                                    <p:set>
                                      <p:cBhvr>
                                        <p:cTn id="19" dur="1" fill="hold">
                                          <p:stCondLst>
                                            <p:cond delay="0"/>
                                          </p:stCondLst>
                                        </p:cTn>
                                        <p:tgtEl>
                                          <p:spTgt spid="83970">
                                            <p:txEl>
                                              <p:pRg st="1" end="1"/>
                                            </p:txEl>
                                          </p:spTgt>
                                        </p:tgtEl>
                                        <p:attrNameLst>
                                          <p:attrName>style.visibility</p:attrName>
                                        </p:attrNameLst>
                                      </p:cBhvr>
                                      <p:to>
                                        <p:strVal val="visible"/>
                                      </p:to>
                                    </p:set>
                                    <p:anim calcmode="lin" valueType="num">
                                      <p:cBhvr additive="base">
                                        <p:cTn id="20" dur="5000" fill="hold"/>
                                        <p:tgtEl>
                                          <p:spTgt spid="83970">
                                            <p:txEl>
                                              <p:pRg st="1" end="1"/>
                                            </p:txEl>
                                          </p:spTgt>
                                        </p:tgtEl>
                                        <p:attrNameLst>
                                          <p:attrName>ppt_x</p:attrName>
                                        </p:attrNameLst>
                                      </p:cBhvr>
                                      <p:tavLst>
                                        <p:tav tm="0">
                                          <p:val>
                                            <p:strVal val="1+#ppt_w/2"/>
                                          </p:val>
                                        </p:tav>
                                        <p:tav tm="100000">
                                          <p:val>
                                            <p:strVal val="#ppt_x"/>
                                          </p:val>
                                        </p:tav>
                                      </p:tavLst>
                                    </p:anim>
                                    <p:anim calcmode="lin" valueType="num">
                                      <p:cBhvr additive="base">
                                        <p:cTn id="21" dur="5000" fill="hold"/>
                                        <p:tgtEl>
                                          <p:spTgt spid="83970">
                                            <p:txEl>
                                              <p:pRg st="1" end="1"/>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1500"/>
                            </p:stCondLst>
                            <p:childTnLst>
                              <p:par>
                                <p:cTn id="23" presetID="2" presetClass="entr" presetSubtype="2" fill="hold" grpId="0" nodeType="afterEffect">
                                  <p:stCondLst>
                                    <p:cond delay="1000"/>
                                  </p:stCondLst>
                                  <p:iterate type="wd">
                                    <p:tmPct val="20000"/>
                                  </p:iterate>
                                  <p:childTnLst>
                                    <p:set>
                                      <p:cBhvr>
                                        <p:cTn id="24" dur="1" fill="hold">
                                          <p:stCondLst>
                                            <p:cond delay="0"/>
                                          </p:stCondLst>
                                        </p:cTn>
                                        <p:tgtEl>
                                          <p:spTgt spid="83970">
                                            <p:txEl>
                                              <p:pRg st="2" end="2"/>
                                            </p:txEl>
                                          </p:spTgt>
                                        </p:tgtEl>
                                        <p:attrNameLst>
                                          <p:attrName>style.visibility</p:attrName>
                                        </p:attrNameLst>
                                      </p:cBhvr>
                                      <p:to>
                                        <p:strVal val="visible"/>
                                      </p:to>
                                    </p:set>
                                    <p:anim calcmode="lin" valueType="num">
                                      <p:cBhvr additive="base">
                                        <p:cTn id="25" dur="5000" fill="hold"/>
                                        <p:tgtEl>
                                          <p:spTgt spid="83970">
                                            <p:txEl>
                                              <p:pRg st="2" end="2"/>
                                            </p:txEl>
                                          </p:spTgt>
                                        </p:tgtEl>
                                        <p:attrNameLst>
                                          <p:attrName>ppt_x</p:attrName>
                                        </p:attrNameLst>
                                      </p:cBhvr>
                                      <p:tavLst>
                                        <p:tav tm="0">
                                          <p:val>
                                            <p:strVal val="1+#ppt_w/2"/>
                                          </p:val>
                                        </p:tav>
                                        <p:tav tm="100000">
                                          <p:val>
                                            <p:strVal val="#ppt_x"/>
                                          </p:val>
                                        </p:tav>
                                      </p:tavLst>
                                    </p:anim>
                                    <p:anim calcmode="lin" valueType="num">
                                      <p:cBhvr additive="base">
                                        <p:cTn id="26" dur="5000" fill="hold"/>
                                        <p:tgtEl>
                                          <p:spTgt spid="83970">
                                            <p:txEl>
                                              <p:pRg st="2" end="2"/>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31500"/>
                            </p:stCondLst>
                            <p:childTnLst>
                              <p:par>
                                <p:cTn id="28" presetID="2" presetClass="entr" presetSubtype="2" fill="hold" grpId="0" nodeType="afterEffect">
                                  <p:stCondLst>
                                    <p:cond delay="1000"/>
                                  </p:stCondLst>
                                  <p:iterate type="wd">
                                    <p:tmPct val="20000"/>
                                  </p:iterate>
                                  <p:childTnLst>
                                    <p:set>
                                      <p:cBhvr>
                                        <p:cTn id="29" dur="1" fill="hold">
                                          <p:stCondLst>
                                            <p:cond delay="0"/>
                                          </p:stCondLst>
                                        </p:cTn>
                                        <p:tgtEl>
                                          <p:spTgt spid="83970">
                                            <p:txEl>
                                              <p:pRg st="3" end="3"/>
                                            </p:txEl>
                                          </p:spTgt>
                                        </p:tgtEl>
                                        <p:attrNameLst>
                                          <p:attrName>style.visibility</p:attrName>
                                        </p:attrNameLst>
                                      </p:cBhvr>
                                      <p:to>
                                        <p:strVal val="visible"/>
                                      </p:to>
                                    </p:set>
                                    <p:anim calcmode="lin" valueType="num">
                                      <p:cBhvr additive="base">
                                        <p:cTn id="30" dur="5000" fill="hold"/>
                                        <p:tgtEl>
                                          <p:spTgt spid="83970">
                                            <p:txEl>
                                              <p:pRg st="3" end="3"/>
                                            </p:txEl>
                                          </p:spTgt>
                                        </p:tgtEl>
                                        <p:attrNameLst>
                                          <p:attrName>ppt_x</p:attrName>
                                        </p:attrNameLst>
                                      </p:cBhvr>
                                      <p:tavLst>
                                        <p:tav tm="0">
                                          <p:val>
                                            <p:strVal val="1+#ppt_w/2"/>
                                          </p:val>
                                        </p:tav>
                                        <p:tav tm="100000">
                                          <p:val>
                                            <p:strVal val="#ppt_x"/>
                                          </p:val>
                                        </p:tav>
                                      </p:tavLst>
                                    </p:anim>
                                    <p:anim calcmode="lin" valueType="num">
                                      <p:cBhvr additive="base">
                                        <p:cTn id="31" dur="5000" fill="hold"/>
                                        <p:tgtEl>
                                          <p:spTgt spid="83970">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41500"/>
                            </p:stCondLst>
                            <p:childTnLst>
                              <p:par>
                                <p:cTn id="33" presetID="2" presetClass="entr" presetSubtype="2" fill="hold" grpId="0" nodeType="afterEffect">
                                  <p:stCondLst>
                                    <p:cond delay="1000"/>
                                  </p:stCondLst>
                                  <p:iterate type="wd">
                                    <p:tmPct val="20000"/>
                                  </p:iterate>
                                  <p:childTnLst>
                                    <p:set>
                                      <p:cBhvr>
                                        <p:cTn id="34" dur="1" fill="hold">
                                          <p:stCondLst>
                                            <p:cond delay="0"/>
                                          </p:stCondLst>
                                        </p:cTn>
                                        <p:tgtEl>
                                          <p:spTgt spid="83970">
                                            <p:txEl>
                                              <p:pRg st="4" end="4"/>
                                            </p:txEl>
                                          </p:spTgt>
                                        </p:tgtEl>
                                        <p:attrNameLst>
                                          <p:attrName>style.visibility</p:attrName>
                                        </p:attrNameLst>
                                      </p:cBhvr>
                                      <p:to>
                                        <p:strVal val="visible"/>
                                      </p:to>
                                    </p:set>
                                    <p:anim calcmode="lin" valueType="num">
                                      <p:cBhvr additive="base">
                                        <p:cTn id="35" dur="5000" fill="hold"/>
                                        <p:tgtEl>
                                          <p:spTgt spid="83970">
                                            <p:txEl>
                                              <p:pRg st="4" end="4"/>
                                            </p:txEl>
                                          </p:spTgt>
                                        </p:tgtEl>
                                        <p:attrNameLst>
                                          <p:attrName>ppt_x</p:attrName>
                                        </p:attrNameLst>
                                      </p:cBhvr>
                                      <p:tavLst>
                                        <p:tav tm="0">
                                          <p:val>
                                            <p:strVal val="1+#ppt_w/2"/>
                                          </p:val>
                                        </p:tav>
                                        <p:tav tm="100000">
                                          <p:val>
                                            <p:strVal val="#ppt_x"/>
                                          </p:val>
                                        </p:tav>
                                      </p:tavLst>
                                    </p:anim>
                                    <p:anim calcmode="lin" valueType="num">
                                      <p:cBhvr additive="base">
                                        <p:cTn id="36" dur="5000" fill="hold"/>
                                        <p:tgtEl>
                                          <p:spTgt spid="83970">
                                            <p:txEl>
                                              <p:pRg st="4" end="4"/>
                                            </p:txEl>
                                          </p:spTgt>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1500"/>
                            </p:stCondLst>
                            <p:childTnLst>
                              <p:par>
                                <p:cTn id="38" presetID="2" presetClass="entr" presetSubtype="2" fill="hold" grpId="0" nodeType="afterEffect">
                                  <p:stCondLst>
                                    <p:cond delay="1000"/>
                                  </p:stCondLst>
                                  <p:iterate type="wd">
                                    <p:tmPct val="19000"/>
                                  </p:iterate>
                                  <p:childTnLst>
                                    <p:set>
                                      <p:cBhvr>
                                        <p:cTn id="39" dur="1" fill="hold">
                                          <p:stCondLst>
                                            <p:cond delay="0"/>
                                          </p:stCondLst>
                                        </p:cTn>
                                        <p:tgtEl>
                                          <p:spTgt spid="83970">
                                            <p:txEl>
                                              <p:pRg st="5" end="5"/>
                                            </p:txEl>
                                          </p:spTgt>
                                        </p:tgtEl>
                                        <p:attrNameLst>
                                          <p:attrName>style.visibility</p:attrName>
                                        </p:attrNameLst>
                                      </p:cBhvr>
                                      <p:to>
                                        <p:strVal val="visible"/>
                                      </p:to>
                                    </p:set>
                                    <p:anim calcmode="lin" valueType="num">
                                      <p:cBhvr additive="base">
                                        <p:cTn id="40" dur="5000" fill="hold"/>
                                        <p:tgtEl>
                                          <p:spTgt spid="83970">
                                            <p:txEl>
                                              <p:pRg st="5" end="5"/>
                                            </p:txEl>
                                          </p:spTgt>
                                        </p:tgtEl>
                                        <p:attrNameLst>
                                          <p:attrName>ppt_x</p:attrName>
                                        </p:attrNameLst>
                                      </p:cBhvr>
                                      <p:tavLst>
                                        <p:tav tm="0">
                                          <p:val>
                                            <p:strVal val="1+#ppt_w/2"/>
                                          </p:val>
                                        </p:tav>
                                        <p:tav tm="100000">
                                          <p:val>
                                            <p:strVal val="#ppt_x"/>
                                          </p:val>
                                        </p:tav>
                                      </p:tavLst>
                                    </p:anim>
                                    <p:anim calcmode="lin" valueType="num">
                                      <p:cBhvr additive="base">
                                        <p:cTn id="41" dur="5000" fill="hold"/>
                                        <p:tgtEl>
                                          <p:spTgt spid="83970">
                                            <p:txEl>
                                              <p:pRg st="5" end="5"/>
                                            </p:txEl>
                                          </p:spTgt>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61300"/>
                            </p:stCondLst>
                            <p:childTnLst>
                              <p:par>
                                <p:cTn id="43" presetID="2" presetClass="entr" presetSubtype="2" fill="hold" grpId="0" nodeType="afterEffect">
                                  <p:stCondLst>
                                    <p:cond delay="1000"/>
                                  </p:stCondLst>
                                  <p:iterate type="wd">
                                    <p:tmPct val="20000"/>
                                  </p:iterate>
                                  <p:childTnLst>
                                    <p:set>
                                      <p:cBhvr>
                                        <p:cTn id="44" dur="1" fill="hold">
                                          <p:stCondLst>
                                            <p:cond delay="0"/>
                                          </p:stCondLst>
                                        </p:cTn>
                                        <p:tgtEl>
                                          <p:spTgt spid="83970">
                                            <p:txEl>
                                              <p:pRg st="6" end="6"/>
                                            </p:txEl>
                                          </p:spTgt>
                                        </p:tgtEl>
                                        <p:attrNameLst>
                                          <p:attrName>style.visibility</p:attrName>
                                        </p:attrNameLst>
                                      </p:cBhvr>
                                      <p:to>
                                        <p:strVal val="visible"/>
                                      </p:to>
                                    </p:set>
                                    <p:anim calcmode="lin" valueType="num">
                                      <p:cBhvr additive="base">
                                        <p:cTn id="45" dur="5000" fill="hold"/>
                                        <p:tgtEl>
                                          <p:spTgt spid="83970">
                                            <p:txEl>
                                              <p:pRg st="6" end="6"/>
                                            </p:txEl>
                                          </p:spTgt>
                                        </p:tgtEl>
                                        <p:attrNameLst>
                                          <p:attrName>ppt_x</p:attrName>
                                        </p:attrNameLst>
                                      </p:cBhvr>
                                      <p:tavLst>
                                        <p:tav tm="0">
                                          <p:val>
                                            <p:strVal val="1+#ppt_w/2"/>
                                          </p:val>
                                        </p:tav>
                                        <p:tav tm="100000">
                                          <p:val>
                                            <p:strVal val="#ppt_x"/>
                                          </p:val>
                                        </p:tav>
                                      </p:tavLst>
                                    </p:anim>
                                    <p:anim calcmode="lin" valueType="num">
                                      <p:cBhvr additive="base">
                                        <p:cTn id="46" dur="5000" fill="hold"/>
                                        <p:tgtEl>
                                          <p:spTgt spid="83970">
                                            <p:txEl>
                                              <p:pRg st="6" end="6"/>
                                            </p:txEl>
                                          </p:spTgt>
                                        </p:tgtEl>
                                        <p:attrNameLst>
                                          <p:attrName>ppt_y</p:attrName>
                                        </p:attrNameLst>
                                      </p:cBhvr>
                                      <p:tavLst>
                                        <p:tav tm="0">
                                          <p:val>
                                            <p:strVal val="#ppt_y"/>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83972"/>
                                        </p:tgtEl>
                                        <p:attrNameLst>
                                          <p:attrName>style.visibility</p:attrName>
                                        </p:attrNameLst>
                                      </p:cBhvr>
                                      <p:to>
                                        <p:strVal val="visible"/>
                                      </p:to>
                                    </p:set>
                                    <p:animEffect transition="in" filter="fade">
                                      <p:cBhvr>
                                        <p:cTn id="49" dur="20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a:extLst>
              <a:ext uri="{FF2B5EF4-FFF2-40B4-BE49-F238E27FC236}">
                <a16:creationId xmlns:a16="http://schemas.microsoft.com/office/drawing/2014/main" id="{C3404162-06AF-4AD3-A402-E0080BC31B62}"/>
              </a:ext>
            </a:extLst>
          </p:cNvPr>
          <p:cNvSpPr txBox="1">
            <a:spLocks noChangeArrowheads="1"/>
          </p:cNvSpPr>
          <p:nvPr/>
        </p:nvSpPr>
        <p:spPr bwMode="auto">
          <a:xfrm>
            <a:off x="1371600" y="381000"/>
            <a:ext cx="64008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5000"/>
              </a:lnSpc>
              <a:spcBef>
                <a:spcPct val="40000"/>
              </a:spcBef>
            </a:pPr>
            <a:r>
              <a:rPr lang="en-US" altLang="en-US" sz="2800" b="1">
                <a:latin typeface="Comic Sans MS" panose="030F0702030302020204" pitchFamily="66" charset="0"/>
                <a:cs typeface="Arial" panose="020B0604020202020204" pitchFamily="34" charset="0"/>
              </a:rPr>
              <a:t>A Simple English Lesson</a:t>
            </a:r>
          </a:p>
          <a:p>
            <a:pPr algn="ctr">
              <a:lnSpc>
                <a:spcPct val="115000"/>
              </a:lnSpc>
              <a:spcBef>
                <a:spcPct val="40000"/>
              </a:spcBef>
            </a:pPr>
            <a:r>
              <a:rPr lang="en-US" altLang="en-US" sz="2400" b="1">
                <a:latin typeface="Comic Sans MS" panose="030F0702030302020204" pitchFamily="66" charset="0"/>
                <a:cs typeface="Arial" panose="020B0604020202020204" pitchFamily="34" charset="0"/>
              </a:rPr>
              <a:t>on the</a:t>
            </a:r>
          </a:p>
          <a:p>
            <a:pPr algn="ctr">
              <a:lnSpc>
                <a:spcPct val="115000"/>
              </a:lnSpc>
              <a:spcBef>
                <a:spcPct val="40000"/>
              </a:spcBef>
            </a:pPr>
            <a:r>
              <a:rPr lang="en-US" altLang="en-US" sz="3200" b="1">
                <a:latin typeface="Comic Sans MS" panose="030F0702030302020204" pitchFamily="66" charset="0"/>
                <a:cs typeface="Arial" panose="020B0604020202020204" pitchFamily="34" charset="0"/>
              </a:rPr>
              <a:t>Sounds of “VERB-ed”</a:t>
            </a:r>
          </a:p>
        </p:txBody>
      </p:sp>
      <p:sp>
        <p:nvSpPr>
          <p:cNvPr id="86019" name="Text Box 3">
            <a:extLst>
              <a:ext uri="{FF2B5EF4-FFF2-40B4-BE49-F238E27FC236}">
                <a16:creationId xmlns:a16="http://schemas.microsoft.com/office/drawing/2014/main" id="{40A467AC-DA35-413D-8A84-4BCF2021987F}"/>
              </a:ext>
            </a:extLst>
          </p:cNvPr>
          <p:cNvSpPr txBox="1">
            <a:spLocks noChangeArrowheads="1"/>
          </p:cNvSpPr>
          <p:nvPr/>
        </p:nvSpPr>
        <p:spPr bwMode="auto">
          <a:xfrm>
            <a:off x="1066800" y="37338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pic>
        <p:nvPicPr>
          <p:cNvPr id="86020" name="Picture 4">
            <a:extLst>
              <a:ext uri="{FF2B5EF4-FFF2-40B4-BE49-F238E27FC236}">
                <a16:creationId xmlns:a16="http://schemas.microsoft.com/office/drawing/2014/main" id="{54F9E302-F516-4259-8F8D-598B9E174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048000"/>
            <a:ext cx="113823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6021" name="Picture 5">
            <a:extLst>
              <a:ext uri="{FF2B5EF4-FFF2-40B4-BE49-F238E27FC236}">
                <a16:creationId xmlns:a16="http://schemas.microsoft.com/office/drawing/2014/main" id="{99DB76A9-A6F2-41AC-8043-53C001B00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590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a:extLst>
              <a:ext uri="{FF2B5EF4-FFF2-40B4-BE49-F238E27FC236}">
                <a16:creationId xmlns:a16="http://schemas.microsoft.com/office/drawing/2014/main" id="{7F811177-0B94-45D1-9E82-F8F9BF1A41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2743200"/>
            <a:ext cx="1676400" cy="1752600"/>
          </a:xfrm>
          <a:prstGeom prst="rect">
            <a:avLst/>
          </a:prstGeom>
          <a:noFill/>
          <a:extLst>
            <a:ext uri="{909E8E84-426E-40DD-AFC4-6F175D3DCCD1}">
              <a14:hiddenFill xmlns:a14="http://schemas.microsoft.com/office/drawing/2010/main">
                <a:solidFill>
                  <a:srgbClr val="FFFFFF"/>
                </a:solidFill>
              </a14:hiddenFill>
            </a:ext>
          </a:extLst>
        </p:spPr>
      </p:pic>
      <p:sp>
        <p:nvSpPr>
          <p:cNvPr id="86023" name="Text Box 7">
            <a:extLst>
              <a:ext uri="{FF2B5EF4-FFF2-40B4-BE49-F238E27FC236}">
                <a16:creationId xmlns:a16="http://schemas.microsoft.com/office/drawing/2014/main" id="{14E40275-798E-47AE-815C-697C8A8D7C1B}"/>
              </a:ext>
            </a:extLst>
          </p:cNvPr>
          <p:cNvSpPr txBox="1">
            <a:spLocks noChangeArrowheads="1"/>
          </p:cNvSpPr>
          <p:nvPr/>
        </p:nvSpPr>
        <p:spPr bwMode="auto">
          <a:xfrm>
            <a:off x="990600" y="4419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cs typeface="Arial" panose="020B0604020202020204" pitchFamily="34" charset="0"/>
              </a:rPr>
              <a:t>laughed</a:t>
            </a:r>
          </a:p>
        </p:txBody>
      </p:sp>
      <p:sp>
        <p:nvSpPr>
          <p:cNvPr id="86024" name="AutoShape 8">
            <a:hlinkClick r:id="" action="ppaction://hlinkshowjump?jump=nextslide" highlightClick="1"/>
            <a:extLst>
              <a:ext uri="{FF2B5EF4-FFF2-40B4-BE49-F238E27FC236}">
                <a16:creationId xmlns:a16="http://schemas.microsoft.com/office/drawing/2014/main" id="{C232D24B-4B2D-46E3-852A-8A7CBCFE5ECD}"/>
              </a:ext>
            </a:extLst>
          </p:cNvPr>
          <p:cNvSpPr>
            <a:spLocks noChangeArrowheads="1"/>
          </p:cNvSpPr>
          <p:nvPr/>
        </p:nvSpPr>
        <p:spPr bwMode="auto">
          <a:xfrm>
            <a:off x="8305800" y="5715000"/>
            <a:ext cx="433388" cy="50958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5" name="Text Box 9">
            <a:extLst>
              <a:ext uri="{FF2B5EF4-FFF2-40B4-BE49-F238E27FC236}">
                <a16:creationId xmlns:a16="http://schemas.microsoft.com/office/drawing/2014/main" id="{24E9DD93-D2D9-4B29-9109-243EC92EB2A5}"/>
              </a:ext>
            </a:extLst>
          </p:cNvPr>
          <p:cNvSpPr txBox="1">
            <a:spLocks noChangeArrowheads="1"/>
          </p:cNvSpPr>
          <p:nvPr/>
        </p:nvSpPr>
        <p:spPr bwMode="auto">
          <a:xfrm>
            <a:off x="3962400" y="47244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cs typeface="Arial" panose="020B0604020202020204" pitchFamily="34" charset="0"/>
              </a:rPr>
              <a:t>robbed</a:t>
            </a:r>
          </a:p>
        </p:txBody>
      </p:sp>
      <p:sp>
        <p:nvSpPr>
          <p:cNvPr id="86026" name="Text Box 10">
            <a:extLst>
              <a:ext uri="{FF2B5EF4-FFF2-40B4-BE49-F238E27FC236}">
                <a16:creationId xmlns:a16="http://schemas.microsoft.com/office/drawing/2014/main" id="{DA2B2F0B-8016-4A88-B50F-C8B9DB08FEF3}"/>
              </a:ext>
            </a:extLst>
          </p:cNvPr>
          <p:cNvSpPr txBox="1">
            <a:spLocks noChangeArrowheads="1"/>
          </p:cNvSpPr>
          <p:nvPr/>
        </p:nvSpPr>
        <p:spPr bwMode="auto">
          <a:xfrm>
            <a:off x="6705600" y="49530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cs typeface="Arial" panose="020B0604020202020204" pitchFamily="34" charset="0"/>
              </a:rPr>
              <a:t>wanted</a:t>
            </a:r>
            <a:endParaRPr lang="en-US" altLang="en-US" sz="2400">
              <a:cs typeface="Arial" panose="020B0604020202020204" pitchFamily="34" charset="0"/>
            </a:endParaRPr>
          </a:p>
        </p:txBody>
      </p:sp>
      <p:sp>
        <p:nvSpPr>
          <p:cNvPr id="86027" name="Text Box 11">
            <a:extLst>
              <a:ext uri="{FF2B5EF4-FFF2-40B4-BE49-F238E27FC236}">
                <a16:creationId xmlns:a16="http://schemas.microsoft.com/office/drawing/2014/main" id="{1C9FB858-9C02-4DF9-A115-078F4BAE5303}"/>
              </a:ext>
            </a:extLst>
          </p:cNvPr>
          <p:cNvSpPr txBox="1">
            <a:spLocks noChangeArrowheads="1"/>
          </p:cNvSpPr>
          <p:nvPr/>
        </p:nvSpPr>
        <p:spPr bwMode="auto">
          <a:xfrm>
            <a:off x="1371600" y="5181600"/>
            <a:ext cx="685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2000" b="1">
                <a:cs typeface="Arial" panose="020B0604020202020204" pitchFamily="34" charset="0"/>
              </a:rPr>
              <a:t>[  t  ]</a:t>
            </a:r>
          </a:p>
        </p:txBody>
      </p:sp>
      <p:sp>
        <p:nvSpPr>
          <p:cNvPr id="86028" name="Text Box 12">
            <a:extLst>
              <a:ext uri="{FF2B5EF4-FFF2-40B4-BE49-F238E27FC236}">
                <a16:creationId xmlns:a16="http://schemas.microsoft.com/office/drawing/2014/main" id="{7941B06E-424E-4649-9B4B-EE16C63CD2F1}"/>
              </a:ext>
            </a:extLst>
          </p:cNvPr>
          <p:cNvSpPr txBox="1">
            <a:spLocks noChangeArrowheads="1"/>
          </p:cNvSpPr>
          <p:nvPr/>
        </p:nvSpPr>
        <p:spPr bwMode="auto">
          <a:xfrm>
            <a:off x="4038600" y="5410200"/>
            <a:ext cx="99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2000" b="1">
                <a:cs typeface="Arial" panose="020B0604020202020204" pitchFamily="34" charset="0"/>
              </a:rPr>
              <a:t>[  d  ]</a:t>
            </a:r>
            <a:endParaRPr lang="en-US" altLang="en-US" sz="2000">
              <a:cs typeface="Arial" panose="020B0604020202020204" pitchFamily="34" charset="0"/>
            </a:endParaRPr>
          </a:p>
        </p:txBody>
      </p:sp>
      <p:sp>
        <p:nvSpPr>
          <p:cNvPr id="86029" name="Text Box 13">
            <a:extLst>
              <a:ext uri="{FF2B5EF4-FFF2-40B4-BE49-F238E27FC236}">
                <a16:creationId xmlns:a16="http://schemas.microsoft.com/office/drawing/2014/main" id="{4ECE01D3-B938-4958-AA56-04CDBE171DD2}"/>
              </a:ext>
            </a:extLst>
          </p:cNvPr>
          <p:cNvSpPr txBox="1">
            <a:spLocks noChangeArrowheads="1"/>
          </p:cNvSpPr>
          <p:nvPr/>
        </p:nvSpPr>
        <p:spPr bwMode="auto">
          <a:xfrm>
            <a:off x="6858000" y="55626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cs typeface="Arial" panose="020B0604020202020204" pitchFamily="34" charset="0"/>
              </a:rPr>
              <a:t>[ </a:t>
            </a:r>
            <a:r>
              <a:rPr lang="en-US" altLang="en-US" sz="1600" b="1">
                <a:cs typeface="Arial" panose="020B0604020202020204" pitchFamily="34" charset="0"/>
              </a:rPr>
              <a:t>Ə</a:t>
            </a:r>
            <a:r>
              <a:rPr lang="en-US" altLang="en-US" sz="2000" b="1">
                <a:cs typeface="Arial" panose="020B0604020202020204" pitchFamily="34" charset="0"/>
              </a:rPr>
              <a:t> d ]</a:t>
            </a:r>
            <a:endParaRPr lang="en-US" altLang="en-US" sz="2000">
              <a:cs typeface="Arial" panose="020B0604020202020204" pitchFamily="34" charset="0"/>
            </a:endParaRPr>
          </a:p>
        </p:txBody>
      </p:sp>
      <p:sp>
        <p:nvSpPr>
          <p:cNvPr id="86030" name="Text Box 14">
            <a:extLst>
              <a:ext uri="{FF2B5EF4-FFF2-40B4-BE49-F238E27FC236}">
                <a16:creationId xmlns:a16="http://schemas.microsoft.com/office/drawing/2014/main" id="{66FDDF4F-947D-499F-981D-B17FC55D2073}"/>
              </a:ext>
            </a:extLst>
          </p:cNvPr>
          <p:cNvSpPr txBox="1">
            <a:spLocks noChangeArrowheads="1"/>
          </p:cNvSpPr>
          <p:nvPr/>
        </p:nvSpPr>
        <p:spPr bwMode="auto">
          <a:xfrm>
            <a:off x="381000" y="6019800"/>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bg1"/>
                </a:solidFill>
                <a:cs typeface="Arial" panose="020B0604020202020204" pitchFamily="34" charset="0"/>
              </a:rPr>
              <a:t>.</a:t>
            </a:r>
          </a:p>
        </p:txBody>
      </p:sp>
      <p:sp>
        <p:nvSpPr>
          <p:cNvPr id="86031" name="Text Box 15">
            <a:extLst>
              <a:ext uri="{FF2B5EF4-FFF2-40B4-BE49-F238E27FC236}">
                <a16:creationId xmlns:a16="http://schemas.microsoft.com/office/drawing/2014/main" id="{04874927-96B7-4A9D-B14F-E10414C8A96D}"/>
              </a:ext>
            </a:extLst>
          </p:cNvPr>
          <p:cNvSpPr txBox="1">
            <a:spLocks noChangeArrowheads="1"/>
          </p:cNvSpPr>
          <p:nvPr/>
        </p:nvSpPr>
        <p:spPr bwMode="auto">
          <a:xfrm>
            <a:off x="1752600" y="15240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solidFill>
                  <a:srgbClr val="D60093"/>
                </a:solidFill>
                <a:latin typeface="Algerian" panose="04020705040A02060702" pitchFamily="82" charset="0"/>
              </a:rPr>
              <a:t>Best Practice # 4</a:t>
            </a:r>
          </a:p>
        </p:txBody>
      </p:sp>
      <p:sp>
        <p:nvSpPr>
          <p:cNvPr id="86032" name="Text Box 16">
            <a:extLst>
              <a:ext uri="{FF2B5EF4-FFF2-40B4-BE49-F238E27FC236}">
                <a16:creationId xmlns:a16="http://schemas.microsoft.com/office/drawing/2014/main" id="{D97B2EAD-6F9E-487A-8390-E0B493859DD6}"/>
              </a:ext>
            </a:extLst>
          </p:cNvPr>
          <p:cNvSpPr txBox="1">
            <a:spLocks noChangeArrowheads="1"/>
          </p:cNvSpPr>
          <p:nvPr/>
        </p:nvSpPr>
        <p:spPr bwMode="auto">
          <a:xfrm>
            <a:off x="1676400" y="76200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solidFill>
                  <a:srgbClr val="D60093"/>
                </a:solidFill>
                <a:latin typeface="Algerian" panose="04020705040A02060702" pitchFamily="82" charset="0"/>
              </a:rPr>
              <a:t>Provide Variety</a:t>
            </a:r>
          </a:p>
        </p:txBody>
      </p:sp>
      <p:sp>
        <p:nvSpPr>
          <p:cNvPr id="86035" name="Text Box 19">
            <a:extLst>
              <a:ext uri="{FF2B5EF4-FFF2-40B4-BE49-F238E27FC236}">
                <a16:creationId xmlns:a16="http://schemas.microsoft.com/office/drawing/2014/main" id="{D32A0D55-4BE2-4C61-B63A-95D7C10DF7BE}"/>
              </a:ext>
            </a:extLst>
          </p:cNvPr>
          <p:cNvSpPr txBox="1">
            <a:spLocks noChangeArrowheads="1"/>
          </p:cNvSpPr>
          <p:nvPr/>
        </p:nvSpPr>
        <p:spPr bwMode="auto">
          <a:xfrm>
            <a:off x="4953000" y="2209800"/>
            <a:ext cx="3962400"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15000"/>
              </a:lnSpc>
              <a:spcBef>
                <a:spcPct val="50000"/>
              </a:spcBef>
            </a:pPr>
            <a:r>
              <a:rPr lang="en-US" altLang="en-US" sz="1600" b="1" i="1">
                <a:latin typeface="Comic Sans MS" panose="030F0702030302020204" pitchFamily="66" charset="0"/>
              </a:rPr>
              <a:t>By Will J. Moore, M.Ed. TESL Dipl.</a:t>
            </a:r>
            <a:endParaRPr lang="en-US" altLang="en-US" sz="1600" i="1">
              <a:latin typeface="Comic Sans MS" panose="030F0702030302020204" pitchFamily="66" charset="0"/>
            </a:endParaRPr>
          </a:p>
        </p:txBody>
      </p:sp>
      <p:sp>
        <p:nvSpPr>
          <p:cNvPr id="86039" name="Text Box 23">
            <a:extLst>
              <a:ext uri="{FF2B5EF4-FFF2-40B4-BE49-F238E27FC236}">
                <a16:creationId xmlns:a16="http://schemas.microsoft.com/office/drawing/2014/main" id="{D6CE2078-A7B3-46C9-A2FE-A93097DAC9DB}"/>
              </a:ext>
            </a:extLst>
          </p:cNvPr>
          <p:cNvSpPr txBox="1">
            <a:spLocks noChangeArrowheads="1"/>
          </p:cNvSpPr>
          <p:nvPr/>
        </p:nvSpPr>
        <p:spPr bwMode="auto">
          <a:xfrm>
            <a:off x="3886200" y="624840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15 / 05 / 04</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86031"/>
                                        </p:tgtEl>
                                        <p:attrNameLst>
                                          <p:attrName>style.visibility</p:attrName>
                                        </p:attrNameLst>
                                      </p:cBhvr>
                                      <p:to>
                                        <p:strVal val="visible"/>
                                      </p:to>
                                    </p:set>
                                    <p:animScale>
                                      <p:cBhvr>
                                        <p:cTn id="7" dur="1000" decel="50000" fill="hold">
                                          <p:stCondLst>
                                            <p:cond delay="0"/>
                                          </p:stCondLst>
                                        </p:cTn>
                                        <p:tgtEl>
                                          <p:spTgt spid="860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6031"/>
                                        </p:tgtEl>
                                        <p:attrNameLst>
                                          <p:attrName>ppt_x</p:attrName>
                                          <p:attrName>ppt_y</p:attrName>
                                        </p:attrNameLst>
                                      </p:cBhvr>
                                    </p:animMotion>
                                    <p:animEffect transition="in" filter="fade">
                                      <p:cBhvr>
                                        <p:cTn id="9" dur="1000"/>
                                        <p:tgtEl>
                                          <p:spTgt spid="86031"/>
                                        </p:tgtEl>
                                      </p:cBhvr>
                                    </p:animEffect>
                                  </p:childTnLst>
                                </p:cTn>
                              </p:par>
                            </p:childTnLst>
                          </p:cTn>
                        </p:par>
                        <p:par>
                          <p:cTn id="10" fill="hold" nodeType="afterGroup">
                            <p:stCondLst>
                              <p:cond delay="2300"/>
                            </p:stCondLst>
                            <p:childTnLst>
                              <p:par>
                                <p:cTn id="11" presetID="2" presetClass="entr" presetSubtype="8" fill="hold" grpId="0" nodeType="afterEffect">
                                  <p:stCondLst>
                                    <p:cond delay="0"/>
                                  </p:stCondLst>
                                  <p:iterate type="lt">
                                    <p:tmPct val="20000"/>
                                  </p:iterate>
                                  <p:childTnLst>
                                    <p:set>
                                      <p:cBhvr>
                                        <p:cTn id="12" dur="1" fill="hold">
                                          <p:stCondLst>
                                            <p:cond delay="0"/>
                                          </p:stCondLst>
                                        </p:cTn>
                                        <p:tgtEl>
                                          <p:spTgt spid="86032"/>
                                        </p:tgtEl>
                                        <p:attrNameLst>
                                          <p:attrName>style.visibility</p:attrName>
                                        </p:attrNameLst>
                                      </p:cBhvr>
                                      <p:to>
                                        <p:strVal val="visible"/>
                                      </p:to>
                                    </p:set>
                                    <p:anim calcmode="lin" valueType="num">
                                      <p:cBhvr additive="base">
                                        <p:cTn id="13" dur="500" fill="hold"/>
                                        <p:tgtEl>
                                          <p:spTgt spid="86032"/>
                                        </p:tgtEl>
                                        <p:attrNameLst>
                                          <p:attrName>ppt_x</p:attrName>
                                        </p:attrNameLst>
                                      </p:cBhvr>
                                      <p:tavLst>
                                        <p:tav tm="0">
                                          <p:val>
                                            <p:strVal val="0-#ppt_w/2"/>
                                          </p:val>
                                        </p:tav>
                                        <p:tav tm="100000">
                                          <p:val>
                                            <p:strVal val="#ppt_x"/>
                                          </p:val>
                                        </p:tav>
                                      </p:tavLst>
                                    </p:anim>
                                    <p:anim calcmode="lin" valueType="num">
                                      <p:cBhvr additive="base">
                                        <p:cTn id="14" dur="500" fill="hold"/>
                                        <p:tgtEl>
                                          <p:spTgt spid="8603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100"/>
                            </p:stCondLst>
                            <p:childTnLst>
                              <p:par>
                                <p:cTn id="16" presetID="10" presetClass="exit" presetSubtype="0" fill="hold" grpId="1" nodeType="afterEffect">
                                  <p:stCondLst>
                                    <p:cond delay="3000"/>
                                  </p:stCondLst>
                                  <p:iterate type="lt">
                                    <p:tmPct val="0"/>
                                  </p:iterate>
                                  <p:childTnLst>
                                    <p:animEffect transition="out" filter="fade">
                                      <p:cBhvr>
                                        <p:cTn id="17" dur="2000"/>
                                        <p:tgtEl>
                                          <p:spTgt spid="86031"/>
                                        </p:tgtEl>
                                      </p:cBhvr>
                                    </p:animEffect>
                                    <p:set>
                                      <p:cBhvr>
                                        <p:cTn id="18" dur="1" fill="hold">
                                          <p:stCondLst>
                                            <p:cond delay="1999"/>
                                          </p:stCondLst>
                                        </p:cTn>
                                        <p:tgtEl>
                                          <p:spTgt spid="86031"/>
                                        </p:tgtEl>
                                        <p:attrNameLst>
                                          <p:attrName>style.visibility</p:attrName>
                                        </p:attrNameLst>
                                      </p:cBhvr>
                                      <p:to>
                                        <p:strVal val="hidden"/>
                                      </p:to>
                                    </p:set>
                                  </p:childTnLst>
                                </p:cTn>
                              </p:par>
                              <p:par>
                                <p:cTn id="19" presetID="10" presetClass="exit" presetSubtype="0" fill="hold" grpId="1" nodeType="withEffect">
                                  <p:stCondLst>
                                    <p:cond delay="3000"/>
                                  </p:stCondLst>
                                  <p:iterate type="lt">
                                    <p:tmPct val="0"/>
                                  </p:iterate>
                                  <p:childTnLst>
                                    <p:animEffect transition="out" filter="fade">
                                      <p:cBhvr>
                                        <p:cTn id="20" dur="2000"/>
                                        <p:tgtEl>
                                          <p:spTgt spid="86032"/>
                                        </p:tgtEl>
                                      </p:cBhvr>
                                    </p:animEffect>
                                    <p:set>
                                      <p:cBhvr>
                                        <p:cTn id="21" dur="1" fill="hold">
                                          <p:stCondLst>
                                            <p:cond delay="1999"/>
                                          </p:stCondLst>
                                        </p:cTn>
                                        <p:tgtEl>
                                          <p:spTgt spid="86032"/>
                                        </p:tgtEl>
                                        <p:attrNameLst>
                                          <p:attrName>style.visibility</p:attrName>
                                        </p:attrNameLst>
                                      </p:cBhvr>
                                      <p:to>
                                        <p:strVal val="hidden"/>
                                      </p:to>
                                    </p:set>
                                  </p:childTnLst>
                                </p:cTn>
                              </p:par>
                            </p:childTnLst>
                          </p:cTn>
                        </p:par>
                        <p:par>
                          <p:cTn id="22" fill="hold" nodeType="afterGroup">
                            <p:stCondLst>
                              <p:cond delay="9100"/>
                            </p:stCondLst>
                            <p:childTnLst>
                              <p:par>
                                <p:cTn id="23" presetID="10" presetClass="entr" presetSubtype="0" fill="hold" grpId="0" nodeType="afterEffect">
                                  <p:stCondLst>
                                    <p:cond delay="0"/>
                                  </p:stCondLst>
                                  <p:childTnLst>
                                    <p:set>
                                      <p:cBhvr>
                                        <p:cTn id="24" dur="1" fill="hold">
                                          <p:stCondLst>
                                            <p:cond delay="0"/>
                                          </p:stCondLst>
                                        </p:cTn>
                                        <p:tgtEl>
                                          <p:spTgt spid="86030"/>
                                        </p:tgtEl>
                                        <p:attrNameLst>
                                          <p:attrName>style.visibility</p:attrName>
                                        </p:attrNameLst>
                                      </p:cBhvr>
                                      <p:to>
                                        <p:strVal val="visible"/>
                                      </p:to>
                                    </p:set>
                                    <p:animEffect transition="in" filter="fade">
                                      <p:cBhvr>
                                        <p:cTn id="25" dur="1000"/>
                                        <p:tgtEl>
                                          <p:spTgt spid="86030"/>
                                        </p:tgtEl>
                                      </p:cBhvr>
                                    </p:animEffect>
                                  </p:childTnLst>
                                  <p:subTnLst>
                                    <p:audio>
                                      <p:cMediaNode>
                                        <p:cTn display="0" masterRel="sameClick">
                                          <p:stCondLst>
                                            <p:cond evt="begin" delay="0">
                                              <p:tn val="23"/>
                                            </p:cond>
                                          </p:stCondLst>
                                          <p:endCondLst>
                                            <p:cond evt="onStopAudio" delay="0">
                                              <p:tgtEl>
                                                <p:sldTgt/>
                                              </p:tgtEl>
                                            </p:cond>
                                          </p:endCondLst>
                                        </p:cTn>
                                        <p:tgtEl>
                                          <p:sndTgt r:embed="rId4" name="P3 01 edrule.wav"/>
                                        </p:tgtEl>
                                      </p:cMediaNode>
                                    </p:audio>
                                  </p:subTnLst>
                                </p:cTn>
                              </p:par>
                            </p:childTnLst>
                          </p:cTn>
                        </p:par>
                        <p:par>
                          <p:cTn id="26" fill="hold" nodeType="afterGroup">
                            <p:stCondLst>
                              <p:cond delay="10100"/>
                            </p:stCondLst>
                            <p:childTnLst>
                              <p:par>
                                <p:cTn id="27" presetID="45" presetClass="entr" presetSubtype="0" fill="hold" grpId="0" nodeType="afterEffect">
                                  <p:stCondLst>
                                    <p:cond delay="0"/>
                                  </p:stCondLst>
                                  <p:iterate type="lt">
                                    <p:tmPct val="10000"/>
                                  </p:iterate>
                                  <p:childTnLst>
                                    <p:set>
                                      <p:cBhvr>
                                        <p:cTn id="28" dur="1" fill="hold">
                                          <p:stCondLst>
                                            <p:cond delay="0"/>
                                          </p:stCondLst>
                                        </p:cTn>
                                        <p:tgtEl>
                                          <p:spTgt spid="86018"/>
                                        </p:tgtEl>
                                        <p:attrNameLst>
                                          <p:attrName>style.visibility</p:attrName>
                                        </p:attrNameLst>
                                      </p:cBhvr>
                                      <p:to>
                                        <p:strVal val="visible"/>
                                      </p:to>
                                    </p:set>
                                    <p:animEffect transition="in" filter="fade">
                                      <p:cBhvr>
                                        <p:cTn id="29" dur="1000"/>
                                        <p:tgtEl>
                                          <p:spTgt spid="86018"/>
                                        </p:tgtEl>
                                      </p:cBhvr>
                                    </p:animEffect>
                                    <p:anim calcmode="lin" valueType="num">
                                      <p:cBhvr>
                                        <p:cTn id="30" dur="1000" fill="hold"/>
                                        <p:tgtEl>
                                          <p:spTgt spid="86018"/>
                                        </p:tgtEl>
                                        <p:attrNameLst>
                                          <p:attrName>ppt_w</p:attrName>
                                        </p:attrNameLst>
                                      </p:cBhvr>
                                      <p:tavLst>
                                        <p:tav tm="0" fmla="#ppt_w*sin(2.5*pi*$)">
                                          <p:val>
                                            <p:fltVal val="0"/>
                                          </p:val>
                                        </p:tav>
                                        <p:tav tm="100000">
                                          <p:val>
                                            <p:fltVal val="1"/>
                                          </p:val>
                                        </p:tav>
                                      </p:tavLst>
                                    </p:anim>
                                    <p:anim calcmode="lin" valueType="num">
                                      <p:cBhvr>
                                        <p:cTn id="31" dur="1000" fill="hold"/>
                                        <p:tgtEl>
                                          <p:spTgt spid="8601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5200"/>
                            </p:stCondLst>
                            <p:childTnLst>
                              <p:par>
                                <p:cTn id="33" presetID="45" presetClass="entr" presetSubtype="0" fill="hold" grpId="0" nodeType="afterEffect">
                                  <p:stCondLst>
                                    <p:cond delay="0"/>
                                  </p:stCondLst>
                                  <p:iterate type="lt">
                                    <p:tmPct val="10000"/>
                                  </p:iterate>
                                  <p:childTnLst>
                                    <p:set>
                                      <p:cBhvr>
                                        <p:cTn id="34" dur="1" fill="hold">
                                          <p:stCondLst>
                                            <p:cond delay="0"/>
                                          </p:stCondLst>
                                        </p:cTn>
                                        <p:tgtEl>
                                          <p:spTgt spid="86035"/>
                                        </p:tgtEl>
                                        <p:attrNameLst>
                                          <p:attrName>style.visibility</p:attrName>
                                        </p:attrNameLst>
                                      </p:cBhvr>
                                      <p:to>
                                        <p:strVal val="visible"/>
                                      </p:to>
                                    </p:set>
                                    <p:animEffect transition="in" filter="fade">
                                      <p:cBhvr>
                                        <p:cTn id="35" dur="1000"/>
                                        <p:tgtEl>
                                          <p:spTgt spid="86035"/>
                                        </p:tgtEl>
                                      </p:cBhvr>
                                    </p:animEffect>
                                    <p:anim calcmode="lin" valueType="num">
                                      <p:cBhvr>
                                        <p:cTn id="36" dur="1000" fill="hold"/>
                                        <p:tgtEl>
                                          <p:spTgt spid="86035"/>
                                        </p:tgtEl>
                                        <p:attrNameLst>
                                          <p:attrName>ppt_w</p:attrName>
                                        </p:attrNameLst>
                                      </p:cBhvr>
                                      <p:tavLst>
                                        <p:tav tm="0" fmla="#ppt_w*sin(2.5*pi*$)">
                                          <p:val>
                                            <p:fltVal val="0"/>
                                          </p:val>
                                        </p:tav>
                                        <p:tav tm="100000">
                                          <p:val>
                                            <p:fltVal val="1"/>
                                          </p:val>
                                        </p:tav>
                                      </p:tavLst>
                                    </p:anim>
                                    <p:anim calcmode="lin" valueType="num">
                                      <p:cBhvr>
                                        <p:cTn id="37" dur="1000" fill="hold"/>
                                        <p:tgtEl>
                                          <p:spTgt spid="86035"/>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8900"/>
                            </p:stCondLst>
                            <p:childTnLst>
                              <p:par>
                                <p:cTn id="39" presetID="10" presetClass="entr" presetSubtype="0" fill="hold" nodeType="afterEffect">
                                  <p:stCondLst>
                                    <p:cond delay="1500"/>
                                  </p:stCondLst>
                                  <p:childTnLst>
                                    <p:set>
                                      <p:cBhvr>
                                        <p:cTn id="40" dur="1" fill="hold">
                                          <p:stCondLst>
                                            <p:cond delay="0"/>
                                          </p:stCondLst>
                                        </p:cTn>
                                        <p:tgtEl>
                                          <p:spTgt spid="86021"/>
                                        </p:tgtEl>
                                        <p:attrNameLst>
                                          <p:attrName>style.visibility</p:attrName>
                                        </p:attrNameLst>
                                      </p:cBhvr>
                                      <p:to>
                                        <p:strVal val="visible"/>
                                      </p:to>
                                    </p:set>
                                    <p:animEffect transition="in" filter="fade">
                                      <p:cBhvr>
                                        <p:cTn id="41" dur="1000"/>
                                        <p:tgtEl>
                                          <p:spTgt spid="86021"/>
                                        </p:tgtEl>
                                      </p:cBhvr>
                                    </p:animEffect>
                                  </p:childTnLst>
                                </p:cTn>
                              </p:par>
                            </p:childTnLst>
                          </p:cTn>
                        </p:par>
                        <p:par>
                          <p:cTn id="42" fill="hold" nodeType="afterGroup">
                            <p:stCondLst>
                              <p:cond delay="21400"/>
                            </p:stCondLst>
                            <p:childTnLst>
                              <p:par>
                                <p:cTn id="43" presetID="10" presetClass="entr" presetSubtype="0" fill="hold" grpId="0" nodeType="afterEffect">
                                  <p:stCondLst>
                                    <p:cond delay="0"/>
                                  </p:stCondLst>
                                  <p:iterate type="wd">
                                    <p:tmPct val="10000"/>
                                  </p:iterate>
                                  <p:childTnLst>
                                    <p:set>
                                      <p:cBhvr>
                                        <p:cTn id="44" dur="1" fill="hold">
                                          <p:stCondLst>
                                            <p:cond delay="0"/>
                                          </p:stCondLst>
                                        </p:cTn>
                                        <p:tgtEl>
                                          <p:spTgt spid="86023"/>
                                        </p:tgtEl>
                                        <p:attrNameLst>
                                          <p:attrName>style.visibility</p:attrName>
                                        </p:attrNameLst>
                                      </p:cBhvr>
                                      <p:to>
                                        <p:strVal val="visible"/>
                                      </p:to>
                                    </p:set>
                                    <p:animEffect transition="in" filter="fade">
                                      <p:cBhvr>
                                        <p:cTn id="45" dur="1000"/>
                                        <p:tgtEl>
                                          <p:spTgt spid="86023"/>
                                        </p:tgtEl>
                                      </p:cBhvr>
                                    </p:animEffect>
                                  </p:childTnLst>
                                </p:cTn>
                              </p:par>
                            </p:childTnLst>
                          </p:cTn>
                        </p:par>
                        <p:par>
                          <p:cTn id="46" fill="hold" nodeType="afterGroup">
                            <p:stCondLst>
                              <p:cond delay="22400"/>
                            </p:stCondLst>
                            <p:childTnLst>
                              <p:par>
                                <p:cTn id="47" presetID="6" presetClass="emph" presetSubtype="0" fill="hold" grpId="1" nodeType="afterEffect">
                                  <p:stCondLst>
                                    <p:cond delay="0"/>
                                  </p:stCondLst>
                                  <p:iterate type="wd">
                                    <p:tmPct val="0"/>
                                  </p:iterate>
                                  <p:childTnLst>
                                    <p:animScale>
                                      <p:cBhvr>
                                        <p:cTn id="48" dur="1000" fill="hold"/>
                                        <p:tgtEl>
                                          <p:spTgt spid="86023"/>
                                        </p:tgtEl>
                                      </p:cBhvr>
                                      <p:by x="150000" y="150000"/>
                                    </p:animScale>
                                  </p:childTnLst>
                                </p:cTn>
                              </p:par>
                            </p:childTnLst>
                          </p:cTn>
                        </p:par>
                        <p:par>
                          <p:cTn id="49" fill="hold" nodeType="afterGroup">
                            <p:stCondLst>
                              <p:cond delay="23400"/>
                            </p:stCondLst>
                            <p:childTnLst>
                              <p:par>
                                <p:cTn id="50" presetID="10" presetClass="entr" presetSubtype="0" fill="hold" nodeType="afterEffect">
                                  <p:stCondLst>
                                    <p:cond delay="0"/>
                                  </p:stCondLst>
                                  <p:childTnLst>
                                    <p:set>
                                      <p:cBhvr>
                                        <p:cTn id="51" dur="1" fill="hold">
                                          <p:stCondLst>
                                            <p:cond delay="0"/>
                                          </p:stCondLst>
                                        </p:cTn>
                                        <p:tgtEl>
                                          <p:spTgt spid="86022"/>
                                        </p:tgtEl>
                                        <p:attrNameLst>
                                          <p:attrName>style.visibility</p:attrName>
                                        </p:attrNameLst>
                                      </p:cBhvr>
                                      <p:to>
                                        <p:strVal val="visible"/>
                                      </p:to>
                                    </p:set>
                                    <p:animEffect transition="in" filter="fade">
                                      <p:cBhvr>
                                        <p:cTn id="52" dur="1000"/>
                                        <p:tgtEl>
                                          <p:spTgt spid="86022"/>
                                        </p:tgtEl>
                                      </p:cBhvr>
                                    </p:animEffect>
                                  </p:childTnLst>
                                </p:cTn>
                              </p:par>
                            </p:childTnLst>
                          </p:cTn>
                        </p:par>
                        <p:par>
                          <p:cTn id="53" fill="hold" nodeType="afterGroup">
                            <p:stCondLst>
                              <p:cond delay="24400"/>
                            </p:stCondLst>
                            <p:childTnLst>
                              <p:par>
                                <p:cTn id="54" presetID="10" presetClass="entr" presetSubtype="0" fill="hold" grpId="0" nodeType="afterEffect">
                                  <p:stCondLst>
                                    <p:cond delay="0"/>
                                  </p:stCondLst>
                                  <p:iterate type="wd">
                                    <p:tmPct val="10000"/>
                                  </p:iterate>
                                  <p:childTnLst>
                                    <p:set>
                                      <p:cBhvr>
                                        <p:cTn id="55" dur="1" fill="hold">
                                          <p:stCondLst>
                                            <p:cond delay="0"/>
                                          </p:stCondLst>
                                        </p:cTn>
                                        <p:tgtEl>
                                          <p:spTgt spid="86025"/>
                                        </p:tgtEl>
                                        <p:attrNameLst>
                                          <p:attrName>style.visibility</p:attrName>
                                        </p:attrNameLst>
                                      </p:cBhvr>
                                      <p:to>
                                        <p:strVal val="visible"/>
                                      </p:to>
                                    </p:set>
                                    <p:animEffect transition="in" filter="fade">
                                      <p:cBhvr>
                                        <p:cTn id="56" dur="1000"/>
                                        <p:tgtEl>
                                          <p:spTgt spid="86025"/>
                                        </p:tgtEl>
                                      </p:cBhvr>
                                    </p:animEffect>
                                  </p:childTnLst>
                                </p:cTn>
                              </p:par>
                            </p:childTnLst>
                          </p:cTn>
                        </p:par>
                        <p:par>
                          <p:cTn id="57" fill="hold" nodeType="afterGroup">
                            <p:stCondLst>
                              <p:cond delay="25400"/>
                            </p:stCondLst>
                            <p:childTnLst>
                              <p:par>
                                <p:cTn id="58" presetID="6" presetClass="emph" presetSubtype="0" fill="hold" grpId="1" nodeType="afterEffect">
                                  <p:stCondLst>
                                    <p:cond delay="0"/>
                                  </p:stCondLst>
                                  <p:iterate type="wd">
                                    <p:tmPct val="0"/>
                                  </p:iterate>
                                  <p:childTnLst>
                                    <p:animScale>
                                      <p:cBhvr>
                                        <p:cTn id="59" dur="1000" fill="hold"/>
                                        <p:tgtEl>
                                          <p:spTgt spid="86025"/>
                                        </p:tgtEl>
                                      </p:cBhvr>
                                      <p:by x="150000" y="150000"/>
                                    </p:animScale>
                                  </p:childTnLst>
                                </p:cTn>
                              </p:par>
                            </p:childTnLst>
                          </p:cTn>
                        </p:par>
                        <p:par>
                          <p:cTn id="60" fill="hold" nodeType="afterGroup">
                            <p:stCondLst>
                              <p:cond delay="26400"/>
                            </p:stCondLst>
                            <p:childTnLst>
                              <p:par>
                                <p:cTn id="61" presetID="10" presetClass="entr" presetSubtype="0" fill="hold" nodeType="afterEffect">
                                  <p:stCondLst>
                                    <p:cond delay="0"/>
                                  </p:stCondLst>
                                  <p:childTnLst>
                                    <p:set>
                                      <p:cBhvr>
                                        <p:cTn id="62" dur="1" fill="hold">
                                          <p:stCondLst>
                                            <p:cond delay="0"/>
                                          </p:stCondLst>
                                        </p:cTn>
                                        <p:tgtEl>
                                          <p:spTgt spid="86020"/>
                                        </p:tgtEl>
                                        <p:attrNameLst>
                                          <p:attrName>style.visibility</p:attrName>
                                        </p:attrNameLst>
                                      </p:cBhvr>
                                      <p:to>
                                        <p:strVal val="visible"/>
                                      </p:to>
                                    </p:set>
                                    <p:animEffect transition="in" filter="fade">
                                      <p:cBhvr>
                                        <p:cTn id="63" dur="1000"/>
                                        <p:tgtEl>
                                          <p:spTgt spid="86020"/>
                                        </p:tgtEl>
                                      </p:cBhvr>
                                    </p:animEffect>
                                  </p:childTnLst>
                                </p:cTn>
                              </p:par>
                            </p:childTnLst>
                          </p:cTn>
                        </p:par>
                        <p:par>
                          <p:cTn id="64" fill="hold" nodeType="afterGroup">
                            <p:stCondLst>
                              <p:cond delay="27400"/>
                            </p:stCondLst>
                            <p:childTnLst>
                              <p:par>
                                <p:cTn id="65" presetID="10" presetClass="entr" presetSubtype="0" fill="hold" grpId="0" nodeType="afterEffect">
                                  <p:stCondLst>
                                    <p:cond delay="0"/>
                                  </p:stCondLst>
                                  <p:iterate type="wd">
                                    <p:tmPct val="10000"/>
                                  </p:iterate>
                                  <p:childTnLst>
                                    <p:set>
                                      <p:cBhvr>
                                        <p:cTn id="66" dur="1" fill="hold">
                                          <p:stCondLst>
                                            <p:cond delay="0"/>
                                          </p:stCondLst>
                                        </p:cTn>
                                        <p:tgtEl>
                                          <p:spTgt spid="86026"/>
                                        </p:tgtEl>
                                        <p:attrNameLst>
                                          <p:attrName>style.visibility</p:attrName>
                                        </p:attrNameLst>
                                      </p:cBhvr>
                                      <p:to>
                                        <p:strVal val="visible"/>
                                      </p:to>
                                    </p:set>
                                    <p:animEffect transition="in" filter="fade">
                                      <p:cBhvr>
                                        <p:cTn id="67" dur="1000"/>
                                        <p:tgtEl>
                                          <p:spTgt spid="86026"/>
                                        </p:tgtEl>
                                      </p:cBhvr>
                                    </p:animEffect>
                                  </p:childTnLst>
                                </p:cTn>
                              </p:par>
                            </p:childTnLst>
                          </p:cTn>
                        </p:par>
                        <p:par>
                          <p:cTn id="68" fill="hold" nodeType="afterGroup">
                            <p:stCondLst>
                              <p:cond delay="28400"/>
                            </p:stCondLst>
                            <p:childTnLst>
                              <p:par>
                                <p:cTn id="69" presetID="6" presetClass="emph" presetSubtype="0" fill="hold" grpId="1" nodeType="afterEffect">
                                  <p:stCondLst>
                                    <p:cond delay="0"/>
                                  </p:stCondLst>
                                  <p:iterate type="wd">
                                    <p:tmPct val="0"/>
                                  </p:iterate>
                                  <p:childTnLst>
                                    <p:animScale>
                                      <p:cBhvr>
                                        <p:cTn id="70" dur="1000" fill="hold"/>
                                        <p:tgtEl>
                                          <p:spTgt spid="86026"/>
                                        </p:tgtEl>
                                      </p:cBhvr>
                                      <p:by x="150000" y="150000"/>
                                    </p:animScale>
                                  </p:childTnLst>
                                </p:cTn>
                              </p:par>
                            </p:childTnLst>
                          </p:cTn>
                        </p:par>
                        <p:par>
                          <p:cTn id="71" fill="hold" nodeType="afterGroup">
                            <p:stCondLst>
                              <p:cond delay="29400"/>
                            </p:stCondLst>
                            <p:childTnLst>
                              <p:par>
                                <p:cTn id="72" presetID="10" presetClass="entr" presetSubtype="0" fill="hold" grpId="0" nodeType="afterEffect">
                                  <p:stCondLst>
                                    <p:cond delay="0"/>
                                  </p:stCondLst>
                                  <p:childTnLst>
                                    <p:set>
                                      <p:cBhvr>
                                        <p:cTn id="73" dur="1" fill="hold">
                                          <p:stCondLst>
                                            <p:cond delay="0"/>
                                          </p:stCondLst>
                                        </p:cTn>
                                        <p:tgtEl>
                                          <p:spTgt spid="86027"/>
                                        </p:tgtEl>
                                        <p:attrNameLst>
                                          <p:attrName>style.visibility</p:attrName>
                                        </p:attrNameLst>
                                      </p:cBhvr>
                                      <p:to>
                                        <p:strVal val="visible"/>
                                      </p:to>
                                    </p:set>
                                    <p:animEffect transition="in" filter="fade">
                                      <p:cBhvr>
                                        <p:cTn id="74" dur="1000"/>
                                        <p:tgtEl>
                                          <p:spTgt spid="86027"/>
                                        </p:tgtEl>
                                      </p:cBhvr>
                                    </p:animEffect>
                                  </p:childTnLst>
                                </p:cTn>
                              </p:par>
                            </p:childTnLst>
                          </p:cTn>
                        </p:par>
                        <p:par>
                          <p:cTn id="75" fill="hold" nodeType="afterGroup">
                            <p:stCondLst>
                              <p:cond delay="30400"/>
                            </p:stCondLst>
                            <p:childTnLst>
                              <p:par>
                                <p:cTn id="76" presetID="6" presetClass="emph" presetSubtype="0" fill="hold" grpId="1" nodeType="afterEffect">
                                  <p:stCondLst>
                                    <p:cond delay="0"/>
                                  </p:stCondLst>
                                  <p:childTnLst>
                                    <p:animScale>
                                      <p:cBhvr>
                                        <p:cTn id="77" dur="1000" fill="hold"/>
                                        <p:tgtEl>
                                          <p:spTgt spid="86027"/>
                                        </p:tgtEl>
                                      </p:cBhvr>
                                      <p:by x="150000" y="150000"/>
                                    </p:animScale>
                                  </p:childTnLst>
                                </p:cTn>
                              </p:par>
                            </p:childTnLst>
                          </p:cTn>
                        </p:par>
                        <p:par>
                          <p:cTn id="78" fill="hold" nodeType="afterGroup">
                            <p:stCondLst>
                              <p:cond delay="31400"/>
                            </p:stCondLst>
                            <p:childTnLst>
                              <p:par>
                                <p:cTn id="79" presetID="10" presetClass="entr" presetSubtype="0" fill="hold" grpId="0" nodeType="afterEffect">
                                  <p:stCondLst>
                                    <p:cond delay="0"/>
                                  </p:stCondLst>
                                  <p:childTnLst>
                                    <p:set>
                                      <p:cBhvr>
                                        <p:cTn id="80" dur="1" fill="hold">
                                          <p:stCondLst>
                                            <p:cond delay="0"/>
                                          </p:stCondLst>
                                        </p:cTn>
                                        <p:tgtEl>
                                          <p:spTgt spid="86028"/>
                                        </p:tgtEl>
                                        <p:attrNameLst>
                                          <p:attrName>style.visibility</p:attrName>
                                        </p:attrNameLst>
                                      </p:cBhvr>
                                      <p:to>
                                        <p:strVal val="visible"/>
                                      </p:to>
                                    </p:set>
                                    <p:animEffect transition="in" filter="fade">
                                      <p:cBhvr>
                                        <p:cTn id="81" dur="1000"/>
                                        <p:tgtEl>
                                          <p:spTgt spid="86028"/>
                                        </p:tgtEl>
                                      </p:cBhvr>
                                    </p:animEffect>
                                  </p:childTnLst>
                                </p:cTn>
                              </p:par>
                            </p:childTnLst>
                          </p:cTn>
                        </p:par>
                        <p:par>
                          <p:cTn id="82" fill="hold" nodeType="afterGroup">
                            <p:stCondLst>
                              <p:cond delay="32400"/>
                            </p:stCondLst>
                            <p:childTnLst>
                              <p:par>
                                <p:cTn id="83" presetID="6" presetClass="emph" presetSubtype="0" fill="hold" grpId="1" nodeType="afterEffect">
                                  <p:stCondLst>
                                    <p:cond delay="0"/>
                                  </p:stCondLst>
                                  <p:childTnLst>
                                    <p:animScale>
                                      <p:cBhvr>
                                        <p:cTn id="84" dur="1000" fill="hold"/>
                                        <p:tgtEl>
                                          <p:spTgt spid="86028"/>
                                        </p:tgtEl>
                                      </p:cBhvr>
                                      <p:by x="150000" y="150000"/>
                                    </p:animScale>
                                  </p:childTnLst>
                                </p:cTn>
                              </p:par>
                            </p:childTnLst>
                          </p:cTn>
                        </p:par>
                        <p:par>
                          <p:cTn id="85" fill="hold" nodeType="afterGroup">
                            <p:stCondLst>
                              <p:cond delay="33400"/>
                            </p:stCondLst>
                            <p:childTnLst>
                              <p:par>
                                <p:cTn id="86" presetID="10" presetClass="entr" presetSubtype="0" fill="hold" grpId="0" nodeType="afterEffect">
                                  <p:stCondLst>
                                    <p:cond delay="0"/>
                                  </p:stCondLst>
                                  <p:childTnLst>
                                    <p:set>
                                      <p:cBhvr>
                                        <p:cTn id="87" dur="1" fill="hold">
                                          <p:stCondLst>
                                            <p:cond delay="0"/>
                                          </p:stCondLst>
                                        </p:cTn>
                                        <p:tgtEl>
                                          <p:spTgt spid="86029"/>
                                        </p:tgtEl>
                                        <p:attrNameLst>
                                          <p:attrName>style.visibility</p:attrName>
                                        </p:attrNameLst>
                                      </p:cBhvr>
                                      <p:to>
                                        <p:strVal val="visible"/>
                                      </p:to>
                                    </p:set>
                                    <p:animEffect transition="in" filter="fade">
                                      <p:cBhvr>
                                        <p:cTn id="88" dur="1000"/>
                                        <p:tgtEl>
                                          <p:spTgt spid="86029"/>
                                        </p:tgtEl>
                                      </p:cBhvr>
                                    </p:animEffect>
                                  </p:childTnLst>
                                </p:cTn>
                              </p:par>
                            </p:childTnLst>
                          </p:cTn>
                        </p:par>
                        <p:par>
                          <p:cTn id="89" fill="hold" nodeType="afterGroup">
                            <p:stCondLst>
                              <p:cond delay="34400"/>
                            </p:stCondLst>
                            <p:childTnLst>
                              <p:par>
                                <p:cTn id="90" presetID="6" presetClass="emph" presetSubtype="0" fill="hold" grpId="1" nodeType="afterEffect">
                                  <p:stCondLst>
                                    <p:cond delay="0"/>
                                  </p:stCondLst>
                                  <p:childTnLst>
                                    <p:animScale>
                                      <p:cBhvr>
                                        <p:cTn id="91" dur="1000" fill="hold"/>
                                        <p:tgtEl>
                                          <p:spTgt spid="86029"/>
                                        </p:tgtEl>
                                      </p:cBhvr>
                                      <p:by x="150000" y="150000"/>
                                    </p:animScale>
                                  </p:childTnLst>
                                </p:cTn>
                              </p:par>
                            </p:childTnLst>
                          </p:cTn>
                        </p:par>
                        <p:par>
                          <p:cTn id="92" fill="hold" nodeType="afterGroup">
                            <p:stCondLst>
                              <p:cond delay="35400"/>
                            </p:stCondLst>
                            <p:childTnLst>
                              <p:par>
                                <p:cTn id="93" presetID="10" presetClass="entr" presetSubtype="0" fill="hold" grpId="0" nodeType="afterEffect">
                                  <p:stCondLst>
                                    <p:cond delay="0"/>
                                  </p:stCondLst>
                                  <p:childTnLst>
                                    <p:set>
                                      <p:cBhvr>
                                        <p:cTn id="94" dur="1" fill="hold">
                                          <p:stCondLst>
                                            <p:cond delay="0"/>
                                          </p:stCondLst>
                                        </p:cTn>
                                        <p:tgtEl>
                                          <p:spTgt spid="86039"/>
                                        </p:tgtEl>
                                        <p:attrNameLst>
                                          <p:attrName>style.visibility</p:attrName>
                                        </p:attrNameLst>
                                      </p:cBhvr>
                                      <p:to>
                                        <p:strVal val="visible"/>
                                      </p:to>
                                    </p:set>
                                    <p:animEffect transition="in" filter="fade">
                                      <p:cBhvr>
                                        <p:cTn id="95" dur="2000"/>
                                        <p:tgtEl>
                                          <p:spTgt spid="86039"/>
                                        </p:tgtEl>
                                      </p:cBhvr>
                                    </p:animEffect>
                                  </p:childTnLst>
                                </p:cTn>
                              </p:par>
                            </p:childTnLst>
                          </p:cTn>
                        </p:par>
                        <p:par>
                          <p:cTn id="96" fill="hold" nodeType="afterGroup">
                            <p:stCondLst>
                              <p:cond delay="37400"/>
                            </p:stCondLst>
                            <p:childTnLst>
                              <p:par>
                                <p:cTn id="97" presetID="10" presetClass="entr" presetSubtype="0" fill="hold" nodeType="afterEffect">
                                  <p:stCondLst>
                                    <p:cond delay="1000"/>
                                  </p:stCondLst>
                                  <p:childTnLst>
                                    <p:set>
                                      <p:cBhvr>
                                        <p:cTn id="98" dur="1" fill="hold">
                                          <p:stCondLst>
                                            <p:cond delay="0"/>
                                          </p:stCondLst>
                                        </p:cTn>
                                        <p:tgtEl>
                                          <p:spTgt spid="86024"/>
                                        </p:tgtEl>
                                        <p:attrNameLst>
                                          <p:attrName>style.visibility</p:attrName>
                                        </p:attrNameLst>
                                      </p:cBhvr>
                                      <p:to>
                                        <p:strVal val="visible"/>
                                      </p:to>
                                    </p:set>
                                    <p:animEffect transition="in" filter="fade">
                                      <p:cBhvr>
                                        <p:cTn id="99" dur="2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23" grpId="0"/>
      <p:bldP spid="86023" grpId="1"/>
      <p:bldP spid="86025" grpId="0"/>
      <p:bldP spid="86025" grpId="1"/>
      <p:bldP spid="86026" grpId="0"/>
      <p:bldP spid="86026" grpId="1"/>
      <p:bldP spid="86027" grpId="0"/>
      <p:bldP spid="86027" grpId="1"/>
      <p:bldP spid="86028" grpId="0"/>
      <p:bldP spid="86028" grpId="1"/>
      <p:bldP spid="86029" grpId="0"/>
      <p:bldP spid="86029" grpId="1"/>
      <p:bldP spid="86030" grpId="0"/>
      <p:bldP spid="86031" grpId="0"/>
      <p:bldP spid="86031" grpId="1"/>
      <p:bldP spid="86032" grpId="0"/>
      <p:bldP spid="86032" grpId="1"/>
      <p:bldP spid="86035" grpId="0"/>
      <p:bldP spid="860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F7A93431-1939-4897-BA60-8FB87B4833DF}"/>
              </a:ext>
            </a:extLst>
          </p:cNvPr>
          <p:cNvSpPr txBox="1">
            <a:spLocks noChangeArrowheads="1"/>
          </p:cNvSpPr>
          <p:nvPr/>
        </p:nvSpPr>
        <p:spPr bwMode="auto">
          <a:xfrm>
            <a:off x="914400" y="4419600"/>
            <a:ext cx="76200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lnSpc>
                <a:spcPct val="135000"/>
              </a:lnSpc>
              <a:spcBef>
                <a:spcPct val="50000"/>
              </a:spcBef>
            </a:pPr>
            <a:r>
              <a:rPr lang="en-US" altLang="en-US" sz="2400" b="1">
                <a:latin typeface="Lucida Sans Unicode" panose="020B0602030504020204" pitchFamily="34" charset="0"/>
                <a:cs typeface="Lucida Sans Unicode" panose="020B0602030504020204" pitchFamily="34" charset="0"/>
              </a:rPr>
              <a:t>“-e d”  s a y s   [  </a:t>
            </a:r>
            <a:r>
              <a:rPr lang="en-US" altLang="en-US" sz="1600" b="1">
                <a:latin typeface="Lucida Sans Unicode" panose="020B0602030504020204" pitchFamily="34" charset="0"/>
                <a:cs typeface="Lucida Sans Unicode" panose="020B0602030504020204" pitchFamily="34" charset="0"/>
              </a:rPr>
              <a:t>Ə</a:t>
            </a:r>
            <a:r>
              <a:rPr lang="en-US" altLang="en-US" sz="2400" b="1">
                <a:latin typeface="Lucida Sans Unicode" panose="020B0602030504020204" pitchFamily="34" charset="0"/>
                <a:cs typeface="Lucida Sans Unicode" panose="020B0602030504020204" pitchFamily="34" charset="0"/>
              </a:rPr>
              <a:t>  d  ]</a:t>
            </a:r>
          </a:p>
          <a:p>
            <a:pPr algn="ctr">
              <a:lnSpc>
                <a:spcPct val="135000"/>
              </a:lnSpc>
              <a:spcBef>
                <a:spcPct val="50000"/>
              </a:spcBef>
            </a:pPr>
            <a:r>
              <a:rPr lang="en-US" altLang="en-US" sz="2400" b="1">
                <a:latin typeface="Lucida Sans Unicode" panose="020B0602030504020204" pitchFamily="34" charset="0"/>
                <a:cs typeface="Lucida Sans Unicode" panose="020B0602030504020204" pitchFamily="34" charset="0"/>
              </a:rPr>
              <a:t>w h e n  i t  f o l l o w s  a  “ t ”  o r  a  “ d ” </a:t>
            </a:r>
          </a:p>
        </p:txBody>
      </p:sp>
      <p:sp>
        <p:nvSpPr>
          <p:cNvPr id="71683" name="Text Box 3">
            <a:extLst>
              <a:ext uri="{FF2B5EF4-FFF2-40B4-BE49-F238E27FC236}">
                <a16:creationId xmlns:a16="http://schemas.microsoft.com/office/drawing/2014/main" id="{DA6CE9FC-481E-4746-8B05-CF8B4FE4B6F6}"/>
              </a:ext>
            </a:extLst>
          </p:cNvPr>
          <p:cNvSpPr txBox="1">
            <a:spLocks noChangeArrowheads="1"/>
          </p:cNvSpPr>
          <p:nvPr/>
        </p:nvSpPr>
        <p:spPr bwMode="auto">
          <a:xfrm>
            <a:off x="533400" y="381000"/>
            <a:ext cx="807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Lucida Sans Unicode" panose="020B0602030504020204" pitchFamily="34" charset="0"/>
                <a:cs typeface="Lucida Sans Unicode" panose="020B0602030504020204" pitchFamily="34" charset="0"/>
              </a:rPr>
              <a:t>The Sounds of “ VERB-ed”</a:t>
            </a:r>
          </a:p>
        </p:txBody>
      </p:sp>
      <p:sp>
        <p:nvSpPr>
          <p:cNvPr id="71684" name="Text Box 4">
            <a:extLst>
              <a:ext uri="{FF2B5EF4-FFF2-40B4-BE49-F238E27FC236}">
                <a16:creationId xmlns:a16="http://schemas.microsoft.com/office/drawing/2014/main" id="{C25CFF61-AD68-4CE1-B617-50E04A5D570E}"/>
              </a:ext>
            </a:extLst>
          </p:cNvPr>
          <p:cNvSpPr txBox="1">
            <a:spLocks noChangeArrowheads="1"/>
          </p:cNvSpPr>
          <p:nvPr/>
        </p:nvSpPr>
        <p:spPr bwMode="auto">
          <a:xfrm>
            <a:off x="457200" y="9906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latin typeface="Lucida Sans Unicode" panose="020B0602030504020204" pitchFamily="34" charset="0"/>
                <a:cs typeface="Lucida Sans Unicode" panose="020B0602030504020204" pitchFamily="34" charset="0"/>
              </a:rPr>
              <a:t> </a:t>
            </a:r>
            <a:r>
              <a:rPr lang="en-US" altLang="en-US" sz="2400" b="1">
                <a:latin typeface="Lucida Sans Unicode" panose="020B0602030504020204" pitchFamily="34" charset="0"/>
                <a:cs typeface="Lucida Sans Unicode" panose="020B0602030504020204" pitchFamily="34" charset="0"/>
              </a:rPr>
              <a:t>“-ed” has 3 sounds: [ t ]  [ d ] &amp; [ </a:t>
            </a:r>
            <a:r>
              <a:rPr lang="en-US" altLang="en-US" sz="1600" b="1">
                <a:latin typeface="Lucida Sans Unicode" panose="020B0602030504020204" pitchFamily="34" charset="0"/>
                <a:cs typeface="Lucida Sans Unicode" panose="020B0602030504020204" pitchFamily="34" charset="0"/>
              </a:rPr>
              <a:t>Ə</a:t>
            </a:r>
            <a:r>
              <a:rPr lang="en-US" altLang="en-US" sz="2400" b="1">
                <a:latin typeface="Lucida Sans Unicode" panose="020B0602030504020204" pitchFamily="34" charset="0"/>
                <a:cs typeface="Lucida Sans Unicode" panose="020B0602030504020204" pitchFamily="34" charset="0"/>
              </a:rPr>
              <a:t> d ]</a:t>
            </a:r>
          </a:p>
        </p:txBody>
      </p:sp>
      <p:sp>
        <p:nvSpPr>
          <p:cNvPr id="71685" name="Text Box 5">
            <a:extLst>
              <a:ext uri="{FF2B5EF4-FFF2-40B4-BE49-F238E27FC236}">
                <a16:creationId xmlns:a16="http://schemas.microsoft.com/office/drawing/2014/main" id="{A8B2E35E-4B1A-4C64-B315-349364459173}"/>
              </a:ext>
            </a:extLst>
          </p:cNvPr>
          <p:cNvSpPr txBox="1">
            <a:spLocks noChangeArrowheads="1"/>
          </p:cNvSpPr>
          <p:nvPr/>
        </p:nvSpPr>
        <p:spPr bwMode="auto">
          <a:xfrm>
            <a:off x="838200" y="1905000"/>
            <a:ext cx="7848600"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2400" b="1">
                <a:latin typeface="Lucida Sans Unicode" panose="020B0602030504020204" pitchFamily="34" charset="0"/>
                <a:cs typeface="Lucida Sans Unicode" panose="020B0602030504020204" pitchFamily="34" charset="0"/>
              </a:rPr>
              <a:t>“-e d ”  s a y s  [  t  ]</a:t>
            </a:r>
          </a:p>
          <a:p>
            <a:pPr algn="ctr">
              <a:spcBef>
                <a:spcPct val="50000"/>
              </a:spcBef>
            </a:pPr>
            <a:r>
              <a:rPr lang="en-US" altLang="en-US" sz="2400" b="1">
                <a:latin typeface="Lucida Sans Unicode" panose="020B0602030504020204" pitchFamily="34" charset="0"/>
                <a:cs typeface="Lucida Sans Unicode" panose="020B0602030504020204" pitchFamily="34" charset="0"/>
              </a:rPr>
              <a:t>w h e n  i t  f o l l o w s  a  v o i c e l e s s  s o u n d</a:t>
            </a:r>
          </a:p>
        </p:txBody>
      </p:sp>
      <p:sp>
        <p:nvSpPr>
          <p:cNvPr id="71686" name="Text Box 6">
            <a:extLst>
              <a:ext uri="{FF2B5EF4-FFF2-40B4-BE49-F238E27FC236}">
                <a16:creationId xmlns:a16="http://schemas.microsoft.com/office/drawing/2014/main" id="{9DBBEE88-59E2-4F1C-8FB1-68CC718F15DC}"/>
              </a:ext>
            </a:extLst>
          </p:cNvPr>
          <p:cNvSpPr txBox="1">
            <a:spLocks noChangeArrowheads="1"/>
          </p:cNvSpPr>
          <p:nvPr/>
        </p:nvSpPr>
        <p:spPr bwMode="auto">
          <a:xfrm>
            <a:off x="990600" y="3200400"/>
            <a:ext cx="7543800" cy="91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2400" b="1">
                <a:latin typeface="Lucida Sans Unicode" panose="020B0602030504020204" pitchFamily="34" charset="0"/>
                <a:cs typeface="Lucida Sans Unicode" panose="020B0602030504020204" pitchFamily="34" charset="0"/>
              </a:rPr>
              <a:t>“-e d ”  s a y s  [  d  ]</a:t>
            </a:r>
          </a:p>
          <a:p>
            <a:pPr algn="ctr">
              <a:spcBef>
                <a:spcPct val="50000"/>
              </a:spcBef>
            </a:pPr>
            <a:r>
              <a:rPr lang="en-US" altLang="en-US" sz="2400" b="1">
                <a:latin typeface="Lucida Sans Unicode" panose="020B0602030504020204" pitchFamily="34" charset="0"/>
                <a:cs typeface="Lucida Sans Unicode" panose="020B0602030504020204" pitchFamily="34" charset="0"/>
              </a:rPr>
              <a:t>w h e n  i t  f o l l o w s  a  v o i c e d  s o u n d</a:t>
            </a:r>
          </a:p>
        </p:txBody>
      </p:sp>
      <p:sp>
        <p:nvSpPr>
          <p:cNvPr id="71687" name="AutoShape 7">
            <a:hlinkClick r:id="" action="ppaction://hlinkshowjump?jump=nextslide" highlightClick="1"/>
            <a:extLst>
              <a:ext uri="{FF2B5EF4-FFF2-40B4-BE49-F238E27FC236}">
                <a16:creationId xmlns:a16="http://schemas.microsoft.com/office/drawing/2014/main" id="{5FF10D88-6493-406D-92D3-0EF9CBC14F72}"/>
              </a:ext>
            </a:extLst>
          </p:cNvPr>
          <p:cNvSpPr>
            <a:spLocks noChangeArrowheads="1"/>
          </p:cNvSpPr>
          <p:nvPr/>
        </p:nvSpPr>
        <p:spPr bwMode="auto">
          <a:xfrm>
            <a:off x="8305800" y="5638800"/>
            <a:ext cx="433388" cy="50958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8" name="AutoShape 8">
            <a:hlinkClick r:id="" action="ppaction://hlinkshowjump?jump=previousslide" highlightClick="1"/>
            <a:extLst>
              <a:ext uri="{FF2B5EF4-FFF2-40B4-BE49-F238E27FC236}">
                <a16:creationId xmlns:a16="http://schemas.microsoft.com/office/drawing/2014/main" id="{D1097BC8-9837-4E6B-AF0B-B7A20C12EC9C}"/>
              </a:ext>
            </a:extLst>
          </p:cNvPr>
          <p:cNvSpPr>
            <a:spLocks noChangeArrowheads="1"/>
          </p:cNvSpPr>
          <p:nvPr/>
        </p:nvSpPr>
        <p:spPr bwMode="auto">
          <a:xfrm>
            <a:off x="609600" y="57150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9" name="Text Box 9">
            <a:extLst>
              <a:ext uri="{FF2B5EF4-FFF2-40B4-BE49-F238E27FC236}">
                <a16:creationId xmlns:a16="http://schemas.microsoft.com/office/drawing/2014/main" id="{4779BF14-1190-4F41-BE4D-0430A5C736CE}"/>
              </a:ext>
            </a:extLst>
          </p:cNvPr>
          <p:cNvSpPr txBox="1">
            <a:spLocks noChangeArrowheads="1"/>
          </p:cNvSpPr>
          <p:nvPr/>
        </p:nvSpPr>
        <p:spPr bwMode="auto">
          <a:xfrm>
            <a:off x="381000" y="19050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000">
                <a:latin typeface="Lucida Sans Unicode" panose="020B0602030504020204" pitchFamily="34" charset="0"/>
                <a:cs typeface="Arial" panose="020B0604020202020204" pitchFamily="34" charset="0"/>
              </a:rPr>
              <a:t>●</a:t>
            </a:r>
            <a:endParaRPr lang="en-US" altLang="en-US" sz="2000">
              <a:latin typeface="Lucida Sans Unicode" panose="020B0602030504020204" pitchFamily="34" charset="0"/>
              <a:cs typeface="Lucida Sans Unicode" panose="020B0602030504020204" pitchFamily="34" charset="0"/>
            </a:endParaRPr>
          </a:p>
        </p:txBody>
      </p:sp>
      <p:sp>
        <p:nvSpPr>
          <p:cNvPr id="71690" name="Text Box 10">
            <a:extLst>
              <a:ext uri="{FF2B5EF4-FFF2-40B4-BE49-F238E27FC236}">
                <a16:creationId xmlns:a16="http://schemas.microsoft.com/office/drawing/2014/main" id="{8B441C5C-15CA-4989-A7A3-F7E71D3B1122}"/>
              </a:ext>
            </a:extLst>
          </p:cNvPr>
          <p:cNvSpPr txBox="1">
            <a:spLocks noChangeArrowheads="1"/>
          </p:cNvSpPr>
          <p:nvPr/>
        </p:nvSpPr>
        <p:spPr bwMode="auto">
          <a:xfrm>
            <a:off x="381000" y="32766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000">
                <a:latin typeface="Lucida Sans Unicode" panose="020B0602030504020204" pitchFamily="34" charset="0"/>
                <a:cs typeface="Arial" panose="020B0604020202020204" pitchFamily="34" charset="0"/>
              </a:rPr>
              <a:t>●</a:t>
            </a:r>
            <a:endParaRPr lang="en-US" altLang="en-US" sz="2000">
              <a:latin typeface="Lucida Sans Unicode" panose="020B0602030504020204" pitchFamily="34" charset="0"/>
              <a:cs typeface="Lucida Sans Unicode" panose="020B0602030504020204" pitchFamily="34" charset="0"/>
            </a:endParaRPr>
          </a:p>
        </p:txBody>
      </p:sp>
      <p:sp>
        <p:nvSpPr>
          <p:cNvPr id="71691" name="Text Box 11">
            <a:extLst>
              <a:ext uri="{FF2B5EF4-FFF2-40B4-BE49-F238E27FC236}">
                <a16:creationId xmlns:a16="http://schemas.microsoft.com/office/drawing/2014/main" id="{A1198EE7-9D6F-4B54-820C-F587379F5386}"/>
              </a:ext>
            </a:extLst>
          </p:cNvPr>
          <p:cNvSpPr txBox="1">
            <a:spLocks noChangeArrowheads="1"/>
          </p:cNvSpPr>
          <p:nvPr/>
        </p:nvSpPr>
        <p:spPr bwMode="auto">
          <a:xfrm>
            <a:off x="457200" y="4648200"/>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000">
                <a:latin typeface="Lucida Sans Unicode" panose="020B0602030504020204" pitchFamily="34" charset="0"/>
                <a:cs typeface="Arial" panose="020B0604020202020204" pitchFamily="34" charset="0"/>
              </a:rPr>
              <a:t>●</a:t>
            </a:r>
            <a:endParaRPr lang="en-US" altLang="en-US" sz="2000">
              <a:latin typeface="Lucida Sans Unicode" panose="020B0602030504020204" pitchFamily="34" charset="0"/>
              <a:cs typeface="Lucida Sans Unicode" panose="020B0602030504020204" pitchFamily="34" charset="0"/>
            </a:endParaRPr>
          </a:p>
        </p:txBody>
      </p:sp>
      <p:sp>
        <p:nvSpPr>
          <p:cNvPr id="71692" name="Text Box 12">
            <a:extLst>
              <a:ext uri="{FF2B5EF4-FFF2-40B4-BE49-F238E27FC236}">
                <a16:creationId xmlns:a16="http://schemas.microsoft.com/office/drawing/2014/main" id="{3B2921A0-55EA-4948-B8ED-1116DE2790C5}"/>
              </a:ext>
            </a:extLst>
          </p:cNvPr>
          <p:cNvSpPr txBox="1">
            <a:spLocks noChangeArrowheads="1"/>
          </p:cNvSpPr>
          <p:nvPr/>
        </p:nvSpPr>
        <p:spPr bwMode="auto">
          <a:xfrm>
            <a:off x="381000" y="632460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bg1"/>
                </a:solidFill>
                <a:cs typeface="Arial" panose="020B0604020202020204" pitchFamily="34" charset="0"/>
              </a:rPr>
              <a:t>.</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a:extLst>
              <a:ext uri="{FF2B5EF4-FFF2-40B4-BE49-F238E27FC236}">
                <a16:creationId xmlns:a16="http://schemas.microsoft.com/office/drawing/2014/main" id="{F52AF51C-5080-448D-B8D8-BECB0ECD7A0D}"/>
              </a:ext>
            </a:extLst>
          </p:cNvPr>
          <p:cNvSpPr txBox="1">
            <a:spLocks noChangeArrowheads="1"/>
          </p:cNvSpPr>
          <p:nvPr/>
        </p:nvSpPr>
        <p:spPr bwMode="auto">
          <a:xfrm>
            <a:off x="1219200" y="1219200"/>
            <a:ext cx="662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cs typeface="Arial" panose="020B0604020202020204" pitchFamily="34" charset="0"/>
              </a:rPr>
              <a:t>A “Voiceless” sound simply has no voice: Listen!</a:t>
            </a:r>
          </a:p>
        </p:txBody>
      </p:sp>
      <p:sp>
        <p:nvSpPr>
          <p:cNvPr id="88067" name="Text Box 3">
            <a:extLst>
              <a:ext uri="{FF2B5EF4-FFF2-40B4-BE49-F238E27FC236}">
                <a16:creationId xmlns:a16="http://schemas.microsoft.com/office/drawing/2014/main" id="{159EAAF0-B38C-4122-BC42-167CDBDEB721}"/>
              </a:ext>
            </a:extLst>
          </p:cNvPr>
          <p:cNvSpPr txBox="1">
            <a:spLocks noChangeArrowheads="1"/>
          </p:cNvSpPr>
          <p:nvPr/>
        </p:nvSpPr>
        <p:spPr bwMode="auto">
          <a:xfrm>
            <a:off x="762000" y="3200400"/>
            <a:ext cx="777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Lucida Sans Unicode" panose="020B0602030504020204" pitchFamily="34" charset="0"/>
                <a:cs typeface="Lucida Sans Unicode" panose="020B0602030504020204" pitchFamily="34" charset="0"/>
              </a:rPr>
              <a:t>[    </a:t>
            </a:r>
            <a:r>
              <a:rPr lang="en-US" altLang="en-US" sz="3600" b="1">
                <a:latin typeface="Lucida Sans Unicode" panose="020B0602030504020204" pitchFamily="34" charset="0"/>
                <a:cs typeface="Lucida Sans Unicode" panose="020B0602030504020204" pitchFamily="34" charset="0"/>
              </a:rPr>
              <a:t>b   g   ǰ   l   m   n   r   ð   v   z   </a:t>
            </a:r>
            <a:r>
              <a:rPr lang="en-US" altLang="en-US" sz="2800" b="1">
                <a:latin typeface="Lucida Sans Unicode" panose="020B0602030504020204" pitchFamily="34" charset="0"/>
                <a:cs typeface="Lucida Sans Unicode" panose="020B0602030504020204" pitchFamily="34" charset="0"/>
              </a:rPr>
              <a:t>]</a:t>
            </a:r>
          </a:p>
        </p:txBody>
      </p:sp>
      <p:sp>
        <p:nvSpPr>
          <p:cNvPr id="88068" name="Text Box 4">
            <a:extLst>
              <a:ext uri="{FF2B5EF4-FFF2-40B4-BE49-F238E27FC236}">
                <a16:creationId xmlns:a16="http://schemas.microsoft.com/office/drawing/2014/main" id="{1F556BEA-7D0B-4BBF-8785-509ED37F32B3}"/>
              </a:ext>
            </a:extLst>
          </p:cNvPr>
          <p:cNvSpPr txBox="1">
            <a:spLocks noChangeArrowheads="1"/>
          </p:cNvSpPr>
          <p:nvPr/>
        </p:nvSpPr>
        <p:spPr bwMode="auto">
          <a:xfrm>
            <a:off x="1295400" y="28194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cs typeface="Arial" panose="020B0604020202020204" pitchFamily="34" charset="0"/>
              </a:rPr>
              <a:t>A “Voiced” sound simply has voice: Listen!</a:t>
            </a:r>
            <a:endParaRPr lang="en-US" altLang="en-US">
              <a:cs typeface="Arial" panose="020B0604020202020204" pitchFamily="34" charset="0"/>
            </a:endParaRPr>
          </a:p>
        </p:txBody>
      </p:sp>
      <p:sp>
        <p:nvSpPr>
          <p:cNvPr id="88069" name="Text Box 5">
            <a:extLst>
              <a:ext uri="{FF2B5EF4-FFF2-40B4-BE49-F238E27FC236}">
                <a16:creationId xmlns:a16="http://schemas.microsoft.com/office/drawing/2014/main" id="{78DA8E16-9874-4D34-8F9A-0D8C3E6AC91E}"/>
              </a:ext>
            </a:extLst>
          </p:cNvPr>
          <p:cNvSpPr txBox="1">
            <a:spLocks noChangeArrowheads="1"/>
          </p:cNvSpPr>
          <p:nvPr/>
        </p:nvSpPr>
        <p:spPr bwMode="auto">
          <a:xfrm>
            <a:off x="1219200" y="1600200"/>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a:latin typeface="Lucida Sans Unicode" panose="020B0602030504020204" pitchFamily="34" charset="0"/>
                <a:cs typeface="Lucida Sans Unicode" panose="020B0602030504020204" pitchFamily="34" charset="0"/>
              </a:rPr>
              <a:t>[    </a:t>
            </a:r>
            <a:r>
              <a:rPr lang="en-US" altLang="en-US" sz="3600" b="1">
                <a:latin typeface="Lucida Sans Unicode" panose="020B0602030504020204" pitchFamily="34" charset="0"/>
                <a:cs typeface="Lucida Sans Unicode" panose="020B0602030504020204" pitchFamily="34" charset="0"/>
              </a:rPr>
              <a:t>k     f     p     s     č     š    </a:t>
            </a:r>
            <a:r>
              <a:rPr lang="en-US" altLang="en-US" sz="3200" b="1">
                <a:latin typeface="Lucida Sans Unicode" panose="020B0602030504020204" pitchFamily="34" charset="0"/>
                <a:cs typeface="Lucida Sans Unicode" panose="020B0602030504020204" pitchFamily="34" charset="0"/>
              </a:rPr>
              <a:t>]</a:t>
            </a:r>
          </a:p>
        </p:txBody>
      </p:sp>
      <p:sp>
        <p:nvSpPr>
          <p:cNvPr id="88070" name="Text Box 6">
            <a:extLst>
              <a:ext uri="{FF2B5EF4-FFF2-40B4-BE49-F238E27FC236}">
                <a16:creationId xmlns:a16="http://schemas.microsoft.com/office/drawing/2014/main" id="{D43814BB-17A2-40DB-A37B-DC3E08C1AE36}"/>
              </a:ext>
            </a:extLst>
          </p:cNvPr>
          <p:cNvSpPr txBox="1">
            <a:spLocks noChangeArrowheads="1"/>
          </p:cNvSpPr>
          <p:nvPr/>
        </p:nvSpPr>
        <p:spPr bwMode="auto">
          <a:xfrm>
            <a:off x="533400" y="3810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Lucida Sans Unicode" panose="020B0602030504020204" pitchFamily="34" charset="0"/>
                <a:cs typeface="Lucida Sans Unicode" panose="020B0602030504020204" pitchFamily="34" charset="0"/>
              </a:rPr>
              <a:t>The Sounds of “ VERB-ed”</a:t>
            </a:r>
            <a:endParaRPr lang="en-US" altLang="en-US" b="1">
              <a:latin typeface="Lucida Sans Unicode" panose="020B0602030504020204" pitchFamily="34" charset="0"/>
              <a:cs typeface="Lucida Sans Unicode" panose="020B0602030504020204" pitchFamily="34" charset="0"/>
            </a:endParaRPr>
          </a:p>
        </p:txBody>
      </p:sp>
      <p:sp>
        <p:nvSpPr>
          <p:cNvPr id="88071" name="Text Box 7">
            <a:extLst>
              <a:ext uri="{FF2B5EF4-FFF2-40B4-BE49-F238E27FC236}">
                <a16:creationId xmlns:a16="http://schemas.microsoft.com/office/drawing/2014/main" id="{10331B57-FC29-4A68-A436-496918309FCD}"/>
              </a:ext>
            </a:extLst>
          </p:cNvPr>
          <p:cNvSpPr txBox="1">
            <a:spLocks noChangeArrowheads="1"/>
          </p:cNvSpPr>
          <p:nvPr/>
        </p:nvSpPr>
        <p:spPr bwMode="auto">
          <a:xfrm>
            <a:off x="1524000" y="4495800"/>
            <a:ext cx="601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cs typeface="Arial" panose="020B0604020202020204" pitchFamily="34" charset="0"/>
              </a:rPr>
              <a:t>and of course, all the vowels have voice</a:t>
            </a:r>
          </a:p>
        </p:txBody>
      </p:sp>
      <p:sp>
        <p:nvSpPr>
          <p:cNvPr id="88072" name="Text Box 8">
            <a:extLst>
              <a:ext uri="{FF2B5EF4-FFF2-40B4-BE49-F238E27FC236}">
                <a16:creationId xmlns:a16="http://schemas.microsoft.com/office/drawing/2014/main" id="{287B80E6-BCCF-4ACE-8606-3BF9B630DF7C}"/>
              </a:ext>
            </a:extLst>
          </p:cNvPr>
          <p:cNvSpPr txBox="1">
            <a:spLocks noChangeArrowheads="1"/>
          </p:cNvSpPr>
          <p:nvPr/>
        </p:nvSpPr>
        <p:spPr bwMode="auto">
          <a:xfrm>
            <a:off x="1752600" y="4953000"/>
            <a:ext cx="571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latin typeface="Lucida Sans Unicode" panose="020B0602030504020204" pitchFamily="34" charset="0"/>
                <a:cs typeface="Lucida Sans Unicode" panose="020B0602030504020204" pitchFamily="34" charset="0"/>
              </a:rPr>
              <a:t>[    </a:t>
            </a:r>
            <a:r>
              <a:rPr lang="en-US" altLang="en-US" sz="3600" b="1">
                <a:latin typeface="Lucida Sans Unicode" panose="020B0602030504020204" pitchFamily="34" charset="0"/>
                <a:cs typeface="Lucida Sans Unicode" panose="020B0602030504020204" pitchFamily="34" charset="0"/>
              </a:rPr>
              <a:t>e</a:t>
            </a:r>
            <a:r>
              <a:rPr lang="en-US" altLang="en-US" sz="2800" b="1" baseline="50000">
                <a:latin typeface="Lucida Sans Unicode" panose="020B0602030504020204" pitchFamily="34" charset="0"/>
                <a:cs typeface="Lucida Sans Unicode" panose="020B0602030504020204" pitchFamily="34" charset="0"/>
              </a:rPr>
              <a:t>y</a:t>
            </a:r>
            <a:r>
              <a:rPr lang="en-US" altLang="en-US" sz="3600" b="1">
                <a:latin typeface="Lucida Sans Unicode" panose="020B0602030504020204" pitchFamily="34" charset="0"/>
                <a:cs typeface="Lucida Sans Unicode" panose="020B0602030504020204" pitchFamily="34" charset="0"/>
              </a:rPr>
              <a:t>   i   ai   o</a:t>
            </a:r>
            <a:r>
              <a:rPr lang="en-US" altLang="en-US" sz="2800" b="1" baseline="50000">
                <a:latin typeface="Lucida Sans Unicode" panose="020B0602030504020204" pitchFamily="34" charset="0"/>
                <a:cs typeface="Lucida Sans Unicode" panose="020B0602030504020204" pitchFamily="34" charset="0"/>
              </a:rPr>
              <a:t>w</a:t>
            </a:r>
            <a:r>
              <a:rPr lang="en-US" altLang="en-US" sz="3600" b="1">
                <a:latin typeface="Lucida Sans Unicode" panose="020B0602030504020204" pitchFamily="34" charset="0"/>
                <a:cs typeface="Lucida Sans Unicode" panose="020B0602030504020204" pitchFamily="34" charset="0"/>
              </a:rPr>
              <a:t>   u:   </a:t>
            </a:r>
            <a:r>
              <a:rPr lang="en-US" altLang="en-US" sz="2800" b="1">
                <a:latin typeface="Lucida Sans Unicode" panose="020B0602030504020204" pitchFamily="34" charset="0"/>
                <a:cs typeface="Lucida Sans Unicode" panose="020B0602030504020204" pitchFamily="34" charset="0"/>
              </a:rPr>
              <a:t>]</a:t>
            </a:r>
          </a:p>
        </p:txBody>
      </p:sp>
      <p:sp>
        <p:nvSpPr>
          <p:cNvPr id="88073" name="AutoShape 9">
            <a:hlinkClick r:id="" action="ppaction://hlinkshowjump?jump=nextslide" highlightClick="1"/>
            <a:extLst>
              <a:ext uri="{FF2B5EF4-FFF2-40B4-BE49-F238E27FC236}">
                <a16:creationId xmlns:a16="http://schemas.microsoft.com/office/drawing/2014/main" id="{AD9B485F-289B-4E21-BAC5-448719AE59E6}"/>
              </a:ext>
            </a:extLst>
          </p:cNvPr>
          <p:cNvSpPr>
            <a:spLocks noChangeArrowheads="1"/>
          </p:cNvSpPr>
          <p:nvPr/>
        </p:nvSpPr>
        <p:spPr bwMode="auto">
          <a:xfrm>
            <a:off x="8305800" y="5638800"/>
            <a:ext cx="433388" cy="50958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4" name="AutoShape 10">
            <a:hlinkClick r:id="" action="ppaction://hlinkshowjump?jump=previousslide" highlightClick="1"/>
            <a:extLst>
              <a:ext uri="{FF2B5EF4-FFF2-40B4-BE49-F238E27FC236}">
                <a16:creationId xmlns:a16="http://schemas.microsoft.com/office/drawing/2014/main" id="{EA028474-DDC9-414C-82AD-0F83B8AA74C5}"/>
              </a:ext>
            </a:extLst>
          </p:cNvPr>
          <p:cNvSpPr>
            <a:spLocks noChangeArrowheads="1"/>
          </p:cNvSpPr>
          <p:nvPr/>
        </p:nvSpPr>
        <p:spPr bwMode="auto">
          <a:xfrm>
            <a:off x="609600" y="57150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5" name="Text Box 11">
            <a:extLst>
              <a:ext uri="{FF2B5EF4-FFF2-40B4-BE49-F238E27FC236}">
                <a16:creationId xmlns:a16="http://schemas.microsoft.com/office/drawing/2014/main" id="{FF0FE320-F49F-46C1-A3E3-C42B38750D3A}"/>
              </a:ext>
            </a:extLst>
          </p:cNvPr>
          <p:cNvSpPr txBox="1">
            <a:spLocks noChangeArrowheads="1"/>
          </p:cNvSpPr>
          <p:nvPr/>
        </p:nvSpPr>
        <p:spPr bwMode="auto">
          <a:xfrm>
            <a:off x="304800" y="1219200"/>
            <a:ext cx="53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000">
              <a:cs typeface="Arial" panose="020B0604020202020204" pitchFamily="34" charset="0"/>
            </a:endParaRPr>
          </a:p>
        </p:txBody>
      </p:sp>
      <p:sp>
        <p:nvSpPr>
          <p:cNvPr id="88076" name="Text Box 12">
            <a:extLst>
              <a:ext uri="{FF2B5EF4-FFF2-40B4-BE49-F238E27FC236}">
                <a16:creationId xmlns:a16="http://schemas.microsoft.com/office/drawing/2014/main" id="{908324E5-922E-48E2-9E37-E18CE983028D}"/>
              </a:ext>
            </a:extLst>
          </p:cNvPr>
          <p:cNvSpPr txBox="1">
            <a:spLocks noChangeArrowheads="1"/>
          </p:cNvSpPr>
          <p:nvPr/>
        </p:nvSpPr>
        <p:spPr bwMode="auto">
          <a:xfrm>
            <a:off x="457200" y="1219200"/>
            <a:ext cx="22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000">
                <a:latin typeface="Lucida Sans Unicode" panose="020B0602030504020204" pitchFamily="34" charset="0"/>
                <a:cs typeface="Arial" panose="020B0604020202020204" pitchFamily="34" charset="0"/>
              </a:rPr>
              <a:t>●</a:t>
            </a:r>
            <a:endParaRPr lang="en-US" altLang="en-US" sz="2000">
              <a:latin typeface="Lucida Sans Unicode" panose="020B0602030504020204" pitchFamily="34" charset="0"/>
              <a:cs typeface="Lucida Sans Unicode" panose="020B0602030504020204" pitchFamily="34" charset="0"/>
            </a:endParaRPr>
          </a:p>
        </p:txBody>
      </p:sp>
      <p:sp>
        <p:nvSpPr>
          <p:cNvPr id="88077" name="Text Box 13">
            <a:extLst>
              <a:ext uri="{FF2B5EF4-FFF2-40B4-BE49-F238E27FC236}">
                <a16:creationId xmlns:a16="http://schemas.microsoft.com/office/drawing/2014/main" id="{F0989992-EEC5-4485-A7A7-236981FE241F}"/>
              </a:ext>
            </a:extLst>
          </p:cNvPr>
          <p:cNvSpPr txBox="1">
            <a:spLocks noChangeArrowheads="1"/>
          </p:cNvSpPr>
          <p:nvPr/>
        </p:nvSpPr>
        <p:spPr bwMode="auto">
          <a:xfrm>
            <a:off x="457200" y="28194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000">
                <a:latin typeface="Lucida Sans Unicode" panose="020B0602030504020204" pitchFamily="34" charset="0"/>
                <a:cs typeface="Arial" panose="020B0604020202020204" pitchFamily="34" charset="0"/>
              </a:rPr>
              <a:t>●</a:t>
            </a:r>
            <a:endParaRPr lang="en-US" altLang="en-US" sz="2000">
              <a:latin typeface="Lucida Sans Unicode" panose="020B0602030504020204" pitchFamily="34" charset="0"/>
              <a:cs typeface="Lucida Sans Unicode" panose="020B0602030504020204" pitchFamily="34" charset="0"/>
            </a:endParaRPr>
          </a:p>
        </p:txBody>
      </p:sp>
      <p:sp>
        <p:nvSpPr>
          <p:cNvPr id="88078" name="Text Box 14">
            <a:extLst>
              <a:ext uri="{FF2B5EF4-FFF2-40B4-BE49-F238E27FC236}">
                <a16:creationId xmlns:a16="http://schemas.microsoft.com/office/drawing/2014/main" id="{946F13A4-D99A-49AC-A97C-C004503EEC8B}"/>
              </a:ext>
            </a:extLst>
          </p:cNvPr>
          <p:cNvSpPr txBox="1">
            <a:spLocks noChangeArrowheads="1"/>
          </p:cNvSpPr>
          <p:nvPr/>
        </p:nvSpPr>
        <p:spPr bwMode="auto">
          <a:xfrm>
            <a:off x="457200" y="4648200"/>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000">
                <a:latin typeface="Lucida Sans Unicode" panose="020B0602030504020204" pitchFamily="34" charset="0"/>
                <a:cs typeface="Arial" panose="020B0604020202020204" pitchFamily="34" charset="0"/>
              </a:rPr>
              <a:t>●</a:t>
            </a:r>
            <a:endParaRPr lang="en-US" altLang="en-US" sz="2000">
              <a:latin typeface="Lucida Sans Unicode" panose="020B0602030504020204" pitchFamily="34" charset="0"/>
              <a:cs typeface="Lucida Sans Unicode" panose="020B0602030504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wd">
                                    <p:tmPct val="0"/>
                                  </p:iterate>
                                  <p:childTnLst>
                                    <p:set>
                                      <p:cBhvr>
                                        <p:cTn id="6" dur="1" fill="hold">
                                          <p:stCondLst>
                                            <p:cond delay="0"/>
                                          </p:stCondLst>
                                        </p:cTn>
                                        <p:tgtEl>
                                          <p:spTgt spid="88070"/>
                                        </p:tgtEl>
                                        <p:attrNameLst>
                                          <p:attrName>style.visibility</p:attrName>
                                        </p:attrNameLst>
                                      </p:cBhvr>
                                      <p:to>
                                        <p:strVal val="visible"/>
                                      </p:to>
                                    </p:set>
                                    <p:animEffect transition="in" filter="fade">
                                      <p:cBhvr>
                                        <p:cTn id="7" dur="500"/>
                                        <p:tgtEl>
                                          <p:spTgt spid="88070"/>
                                        </p:tgtEl>
                                      </p:cBhvr>
                                    </p:animEffect>
                                  </p:childTnLst>
                                  <p:subTnLst>
                                    <p:audio>
                                      <p:cMediaNode>
                                        <p:cTn display="0" masterRel="sameClick">
                                          <p:stCondLst>
                                            <p:cond evt="begin" delay="0">
                                              <p:tn val="5"/>
                                            </p:cond>
                                          </p:stCondLst>
                                          <p:endCondLst>
                                            <p:cond evt="onStopAudio" delay="0">
                                              <p:tgtEl>
                                                <p:sldTgt/>
                                              </p:tgtEl>
                                            </p:cond>
                                          </p:endCondLst>
                                        </p:cTn>
                                        <p:tgtEl>
                                          <p:sndTgt r:embed="rId3" name="P3 16 03 edrule.WAV"/>
                                        </p:tgtEl>
                                      </p:cMediaNode>
                                    </p:audio>
                                  </p:sub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8076"/>
                                        </p:tgtEl>
                                        <p:attrNameLst>
                                          <p:attrName>style.visibility</p:attrName>
                                        </p:attrNameLst>
                                      </p:cBhvr>
                                      <p:to>
                                        <p:strVal val="visible"/>
                                      </p:to>
                                    </p:set>
                                    <p:animEffect transition="in" filter="fade">
                                      <p:cBhvr>
                                        <p:cTn id="11" dur="1000"/>
                                        <p:tgtEl>
                                          <p:spTgt spid="88076"/>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8066"/>
                                        </p:tgtEl>
                                        <p:attrNameLst>
                                          <p:attrName>style.visibility</p:attrName>
                                        </p:attrNameLst>
                                      </p:cBhvr>
                                      <p:to>
                                        <p:strVal val="visible"/>
                                      </p:to>
                                    </p:set>
                                    <p:animEffect transition="in" filter="fade">
                                      <p:cBhvr>
                                        <p:cTn id="15" dur="1000"/>
                                        <p:tgtEl>
                                          <p:spTgt spid="88066"/>
                                        </p:tgtEl>
                                      </p:cBhvr>
                                    </p:animEffect>
                                  </p:childTnLst>
                                </p:cTn>
                              </p:par>
                            </p:childTnLst>
                          </p:cTn>
                        </p:par>
                        <p:par>
                          <p:cTn id="16" fill="hold" nodeType="afterGroup">
                            <p:stCondLst>
                              <p:cond delay="2500"/>
                            </p:stCondLst>
                            <p:childTnLst>
                              <p:par>
                                <p:cTn id="17" presetID="10" presetClass="entr" presetSubtype="0" fill="hold" grpId="0" nodeType="afterEffect">
                                  <p:stCondLst>
                                    <p:cond delay="2000"/>
                                  </p:stCondLst>
                                  <p:iterate type="lt">
                                    <p:tmPct val="15000"/>
                                  </p:iterate>
                                  <p:childTnLst>
                                    <p:set>
                                      <p:cBhvr>
                                        <p:cTn id="18" dur="1" fill="hold">
                                          <p:stCondLst>
                                            <p:cond delay="0"/>
                                          </p:stCondLst>
                                        </p:cTn>
                                        <p:tgtEl>
                                          <p:spTgt spid="88069"/>
                                        </p:tgtEl>
                                        <p:attrNameLst>
                                          <p:attrName>style.visibility</p:attrName>
                                        </p:attrNameLst>
                                      </p:cBhvr>
                                      <p:to>
                                        <p:strVal val="visible"/>
                                      </p:to>
                                    </p:set>
                                    <p:animEffect transition="in" filter="fade">
                                      <p:cBhvr>
                                        <p:cTn id="19" dur="5000"/>
                                        <p:tgtEl>
                                          <p:spTgt spid="88069"/>
                                        </p:tgtEl>
                                      </p:cBhvr>
                                    </p:animEffect>
                                  </p:childTnLst>
                                </p:cTn>
                              </p:par>
                            </p:childTnLst>
                          </p:cTn>
                        </p:par>
                        <p:par>
                          <p:cTn id="20" fill="hold" nodeType="afterGroup">
                            <p:stCondLst>
                              <p:cond delay="14750"/>
                            </p:stCondLst>
                            <p:childTnLst>
                              <p:par>
                                <p:cTn id="21" presetID="6" presetClass="emph" presetSubtype="0" fill="hold" grpId="1" nodeType="afterEffect">
                                  <p:stCondLst>
                                    <p:cond delay="0"/>
                                  </p:stCondLst>
                                  <p:iterate type="lt">
                                    <p:tmPct val="10000"/>
                                  </p:iterate>
                                  <p:childTnLst>
                                    <p:animScale>
                                      <p:cBhvr>
                                        <p:cTn id="22" dur="3000" fill="hold"/>
                                        <p:tgtEl>
                                          <p:spTgt spid="88069"/>
                                        </p:tgtEl>
                                      </p:cBhvr>
                                      <p:by x="150000" y="150000"/>
                                    </p:animScale>
                                  </p:childTnLst>
                                </p:cTn>
                              </p:par>
                            </p:childTnLst>
                          </p:cTn>
                        </p:par>
                        <p:par>
                          <p:cTn id="23" fill="hold" nodeType="afterGroup">
                            <p:stCondLst>
                              <p:cond delay="19850"/>
                            </p:stCondLst>
                            <p:childTnLst>
                              <p:par>
                                <p:cTn id="24" presetID="10" presetClass="entr" presetSubtype="0" fill="hold" grpId="0" nodeType="afterEffect">
                                  <p:stCondLst>
                                    <p:cond delay="1000"/>
                                  </p:stCondLst>
                                  <p:childTnLst>
                                    <p:set>
                                      <p:cBhvr>
                                        <p:cTn id="25" dur="1" fill="hold">
                                          <p:stCondLst>
                                            <p:cond delay="0"/>
                                          </p:stCondLst>
                                        </p:cTn>
                                        <p:tgtEl>
                                          <p:spTgt spid="88077"/>
                                        </p:tgtEl>
                                        <p:attrNameLst>
                                          <p:attrName>style.visibility</p:attrName>
                                        </p:attrNameLst>
                                      </p:cBhvr>
                                      <p:to>
                                        <p:strVal val="visible"/>
                                      </p:to>
                                    </p:set>
                                    <p:animEffect transition="in" filter="fade">
                                      <p:cBhvr>
                                        <p:cTn id="26" dur="1000"/>
                                        <p:tgtEl>
                                          <p:spTgt spid="88077"/>
                                        </p:tgtEl>
                                      </p:cBhvr>
                                    </p:animEffect>
                                  </p:childTnLst>
                                </p:cTn>
                              </p:par>
                            </p:childTnLst>
                          </p:cTn>
                        </p:par>
                        <p:par>
                          <p:cTn id="27" fill="hold" nodeType="afterGroup">
                            <p:stCondLst>
                              <p:cond delay="21850"/>
                            </p:stCondLst>
                            <p:childTnLst>
                              <p:par>
                                <p:cTn id="28" presetID="10" presetClass="entr" presetSubtype="0" fill="hold" grpId="0" nodeType="afterEffect">
                                  <p:stCondLst>
                                    <p:cond delay="0"/>
                                  </p:stCondLst>
                                  <p:childTnLst>
                                    <p:set>
                                      <p:cBhvr>
                                        <p:cTn id="29" dur="1" fill="hold">
                                          <p:stCondLst>
                                            <p:cond delay="0"/>
                                          </p:stCondLst>
                                        </p:cTn>
                                        <p:tgtEl>
                                          <p:spTgt spid="88068"/>
                                        </p:tgtEl>
                                        <p:attrNameLst>
                                          <p:attrName>style.visibility</p:attrName>
                                        </p:attrNameLst>
                                      </p:cBhvr>
                                      <p:to>
                                        <p:strVal val="visible"/>
                                      </p:to>
                                    </p:set>
                                    <p:animEffect transition="in" filter="fade">
                                      <p:cBhvr>
                                        <p:cTn id="30" dur="1000"/>
                                        <p:tgtEl>
                                          <p:spTgt spid="88068"/>
                                        </p:tgtEl>
                                      </p:cBhvr>
                                    </p:animEffect>
                                  </p:childTnLst>
                                </p:cTn>
                              </p:par>
                            </p:childTnLst>
                          </p:cTn>
                        </p:par>
                        <p:par>
                          <p:cTn id="31" fill="hold" nodeType="afterGroup">
                            <p:stCondLst>
                              <p:cond delay="22850"/>
                            </p:stCondLst>
                            <p:childTnLst>
                              <p:par>
                                <p:cTn id="32" presetID="10" presetClass="entr" presetSubtype="0" fill="hold" grpId="0" nodeType="afterEffect">
                                  <p:stCondLst>
                                    <p:cond delay="2000"/>
                                  </p:stCondLst>
                                  <p:iterate type="lt">
                                    <p:tmPct val="15000"/>
                                  </p:iterate>
                                  <p:childTnLst>
                                    <p:set>
                                      <p:cBhvr>
                                        <p:cTn id="33" dur="1" fill="hold">
                                          <p:stCondLst>
                                            <p:cond delay="0"/>
                                          </p:stCondLst>
                                        </p:cTn>
                                        <p:tgtEl>
                                          <p:spTgt spid="88067"/>
                                        </p:tgtEl>
                                        <p:attrNameLst>
                                          <p:attrName>style.visibility</p:attrName>
                                        </p:attrNameLst>
                                      </p:cBhvr>
                                      <p:to>
                                        <p:strVal val="visible"/>
                                      </p:to>
                                    </p:set>
                                    <p:animEffect transition="in" filter="fade">
                                      <p:cBhvr>
                                        <p:cTn id="34" dur="5000"/>
                                        <p:tgtEl>
                                          <p:spTgt spid="88067"/>
                                        </p:tgtEl>
                                      </p:cBhvr>
                                    </p:animEffect>
                                  </p:childTnLst>
                                </p:cTn>
                              </p:par>
                            </p:childTnLst>
                          </p:cTn>
                        </p:par>
                        <p:par>
                          <p:cTn id="35" fill="hold" nodeType="afterGroup">
                            <p:stCondLst>
                              <p:cond delay="38100"/>
                            </p:stCondLst>
                            <p:childTnLst>
                              <p:par>
                                <p:cTn id="36" presetID="6" presetClass="emph" presetSubtype="0" fill="hold" grpId="1" nodeType="afterEffect">
                                  <p:stCondLst>
                                    <p:cond delay="0"/>
                                  </p:stCondLst>
                                  <p:iterate type="lt">
                                    <p:tmPct val="10000"/>
                                  </p:iterate>
                                  <p:childTnLst>
                                    <p:animScale>
                                      <p:cBhvr>
                                        <p:cTn id="37" dur="3000" fill="hold"/>
                                        <p:tgtEl>
                                          <p:spTgt spid="88067"/>
                                        </p:tgtEl>
                                      </p:cBhvr>
                                      <p:by x="150000" y="150000"/>
                                    </p:animScale>
                                  </p:childTnLst>
                                </p:cTn>
                              </p:par>
                            </p:childTnLst>
                          </p:cTn>
                        </p:par>
                        <p:par>
                          <p:cTn id="38" fill="hold" nodeType="afterGroup">
                            <p:stCondLst>
                              <p:cond delay="44400"/>
                            </p:stCondLst>
                            <p:childTnLst>
                              <p:par>
                                <p:cTn id="39" presetID="10" presetClass="entr" presetSubtype="0" fill="hold" grpId="0" nodeType="afterEffect">
                                  <p:stCondLst>
                                    <p:cond delay="1000"/>
                                  </p:stCondLst>
                                  <p:childTnLst>
                                    <p:set>
                                      <p:cBhvr>
                                        <p:cTn id="40" dur="1" fill="hold">
                                          <p:stCondLst>
                                            <p:cond delay="0"/>
                                          </p:stCondLst>
                                        </p:cTn>
                                        <p:tgtEl>
                                          <p:spTgt spid="88078"/>
                                        </p:tgtEl>
                                        <p:attrNameLst>
                                          <p:attrName>style.visibility</p:attrName>
                                        </p:attrNameLst>
                                      </p:cBhvr>
                                      <p:to>
                                        <p:strVal val="visible"/>
                                      </p:to>
                                    </p:set>
                                    <p:animEffect transition="in" filter="fade">
                                      <p:cBhvr>
                                        <p:cTn id="41" dur="1000"/>
                                        <p:tgtEl>
                                          <p:spTgt spid="88078"/>
                                        </p:tgtEl>
                                      </p:cBhvr>
                                    </p:animEffect>
                                  </p:childTnLst>
                                </p:cTn>
                              </p:par>
                            </p:childTnLst>
                          </p:cTn>
                        </p:par>
                        <p:par>
                          <p:cTn id="42" fill="hold" nodeType="afterGroup">
                            <p:stCondLst>
                              <p:cond delay="46400"/>
                            </p:stCondLst>
                            <p:childTnLst>
                              <p:par>
                                <p:cTn id="43" presetID="10" presetClass="entr" presetSubtype="0" fill="hold" grpId="0" nodeType="afterEffect">
                                  <p:stCondLst>
                                    <p:cond delay="0"/>
                                  </p:stCondLst>
                                  <p:childTnLst>
                                    <p:set>
                                      <p:cBhvr>
                                        <p:cTn id="44" dur="1" fill="hold">
                                          <p:stCondLst>
                                            <p:cond delay="0"/>
                                          </p:stCondLst>
                                        </p:cTn>
                                        <p:tgtEl>
                                          <p:spTgt spid="88071"/>
                                        </p:tgtEl>
                                        <p:attrNameLst>
                                          <p:attrName>style.visibility</p:attrName>
                                        </p:attrNameLst>
                                      </p:cBhvr>
                                      <p:to>
                                        <p:strVal val="visible"/>
                                      </p:to>
                                    </p:set>
                                    <p:animEffect transition="in" filter="fade">
                                      <p:cBhvr>
                                        <p:cTn id="45" dur="1000"/>
                                        <p:tgtEl>
                                          <p:spTgt spid="88071"/>
                                        </p:tgtEl>
                                      </p:cBhvr>
                                    </p:animEffect>
                                  </p:childTnLst>
                                </p:cTn>
                              </p:par>
                            </p:childTnLst>
                          </p:cTn>
                        </p:par>
                        <p:par>
                          <p:cTn id="46" fill="hold" nodeType="afterGroup">
                            <p:stCondLst>
                              <p:cond delay="47400"/>
                            </p:stCondLst>
                            <p:childTnLst>
                              <p:par>
                                <p:cTn id="47" presetID="10" presetClass="entr" presetSubtype="0" fill="hold" grpId="0" nodeType="afterEffect">
                                  <p:stCondLst>
                                    <p:cond delay="2000"/>
                                  </p:stCondLst>
                                  <p:iterate type="lt">
                                    <p:tmPct val="15000"/>
                                  </p:iterate>
                                  <p:childTnLst>
                                    <p:set>
                                      <p:cBhvr>
                                        <p:cTn id="48" dur="1" fill="hold">
                                          <p:stCondLst>
                                            <p:cond delay="0"/>
                                          </p:stCondLst>
                                        </p:cTn>
                                        <p:tgtEl>
                                          <p:spTgt spid="88072"/>
                                        </p:tgtEl>
                                        <p:attrNameLst>
                                          <p:attrName>style.visibility</p:attrName>
                                        </p:attrNameLst>
                                      </p:cBhvr>
                                      <p:to>
                                        <p:strVal val="visible"/>
                                      </p:to>
                                    </p:set>
                                    <p:animEffect transition="in" filter="fade">
                                      <p:cBhvr>
                                        <p:cTn id="49" dur="5000"/>
                                        <p:tgtEl>
                                          <p:spTgt spid="88072"/>
                                        </p:tgtEl>
                                      </p:cBhvr>
                                    </p:animEffect>
                                  </p:childTnLst>
                                </p:cTn>
                              </p:par>
                            </p:childTnLst>
                          </p:cTn>
                        </p:par>
                        <p:par>
                          <p:cTn id="50" fill="hold" nodeType="afterGroup">
                            <p:stCondLst>
                              <p:cond delay="61900"/>
                            </p:stCondLst>
                            <p:childTnLst>
                              <p:par>
                                <p:cTn id="51" presetID="6" presetClass="emph" presetSubtype="0" fill="hold" grpId="1" nodeType="afterEffect">
                                  <p:stCondLst>
                                    <p:cond delay="0"/>
                                  </p:stCondLst>
                                  <p:iterate type="lt">
                                    <p:tmPct val="10000"/>
                                  </p:iterate>
                                  <p:childTnLst>
                                    <p:animScale>
                                      <p:cBhvr>
                                        <p:cTn id="52" dur="3000" fill="hold"/>
                                        <p:tgtEl>
                                          <p:spTgt spid="88072"/>
                                        </p:tgtEl>
                                      </p:cBhvr>
                                      <p:by x="150000" y="150000"/>
                                    </p:animScale>
                                  </p:childTnLst>
                                </p:cTn>
                              </p:par>
                            </p:childTnLst>
                          </p:cTn>
                        </p:par>
                        <p:par>
                          <p:cTn id="53" fill="hold" nodeType="afterGroup">
                            <p:stCondLst>
                              <p:cond delay="67900"/>
                            </p:stCondLst>
                            <p:childTnLst>
                              <p:par>
                                <p:cTn id="54" presetID="10" presetClass="entr" presetSubtype="0" fill="hold" nodeType="afterEffect">
                                  <p:stCondLst>
                                    <p:cond delay="0"/>
                                  </p:stCondLst>
                                  <p:childTnLst>
                                    <p:set>
                                      <p:cBhvr>
                                        <p:cTn id="55" dur="1" fill="hold">
                                          <p:stCondLst>
                                            <p:cond delay="0"/>
                                          </p:stCondLst>
                                        </p:cTn>
                                        <p:tgtEl>
                                          <p:spTgt spid="88074"/>
                                        </p:tgtEl>
                                        <p:attrNameLst>
                                          <p:attrName>style.visibility</p:attrName>
                                        </p:attrNameLst>
                                      </p:cBhvr>
                                      <p:to>
                                        <p:strVal val="visible"/>
                                      </p:to>
                                    </p:set>
                                    <p:animEffect transition="in" filter="fade">
                                      <p:cBhvr>
                                        <p:cTn id="56" dur="2000"/>
                                        <p:tgtEl>
                                          <p:spTgt spid="88074"/>
                                        </p:tgtEl>
                                      </p:cBhvr>
                                    </p:animEffect>
                                  </p:childTnLst>
                                </p:cTn>
                              </p:par>
                            </p:childTnLst>
                          </p:cTn>
                        </p:par>
                        <p:par>
                          <p:cTn id="57" fill="hold" nodeType="afterGroup">
                            <p:stCondLst>
                              <p:cond delay="69900"/>
                            </p:stCondLst>
                            <p:childTnLst>
                              <p:par>
                                <p:cTn id="58" presetID="10" presetClass="entr" presetSubtype="0" fill="hold" nodeType="afterEffect">
                                  <p:stCondLst>
                                    <p:cond delay="0"/>
                                  </p:stCondLst>
                                  <p:childTnLst>
                                    <p:set>
                                      <p:cBhvr>
                                        <p:cTn id="59" dur="1" fill="hold">
                                          <p:stCondLst>
                                            <p:cond delay="0"/>
                                          </p:stCondLst>
                                        </p:cTn>
                                        <p:tgtEl>
                                          <p:spTgt spid="88073"/>
                                        </p:tgtEl>
                                        <p:attrNameLst>
                                          <p:attrName>style.visibility</p:attrName>
                                        </p:attrNameLst>
                                      </p:cBhvr>
                                      <p:to>
                                        <p:strVal val="visible"/>
                                      </p:to>
                                    </p:set>
                                    <p:animEffect transition="in" filter="fade">
                                      <p:cBhvr>
                                        <p:cTn id="60" dur="2000"/>
                                        <p:tgtEl>
                                          <p:spTgt spid="88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88067" grpId="0"/>
      <p:bldP spid="88067" grpId="1"/>
      <p:bldP spid="88068" grpId="0"/>
      <p:bldP spid="88069" grpId="0"/>
      <p:bldP spid="88069" grpId="1"/>
      <p:bldP spid="88070" grpId="0"/>
      <p:bldP spid="88071" grpId="0"/>
      <p:bldP spid="88072" grpId="0"/>
      <p:bldP spid="88072" grpId="1"/>
      <p:bldP spid="88076" grpId="0"/>
      <p:bldP spid="88077" grpId="0"/>
      <p:bldP spid="880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486B6041-6ABD-414D-A5FB-AFFC5031C82E}"/>
              </a:ext>
            </a:extLst>
          </p:cNvPr>
          <p:cNvSpPr txBox="1">
            <a:spLocks noChangeArrowheads="1"/>
          </p:cNvSpPr>
          <p:nvPr/>
        </p:nvSpPr>
        <p:spPr bwMode="auto">
          <a:xfrm>
            <a:off x="685800" y="3810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73731" name="Text Box 3">
            <a:extLst>
              <a:ext uri="{FF2B5EF4-FFF2-40B4-BE49-F238E27FC236}">
                <a16:creationId xmlns:a16="http://schemas.microsoft.com/office/drawing/2014/main" id="{BA103321-71C6-48A5-8B27-F5A35739797C}"/>
              </a:ext>
            </a:extLst>
          </p:cNvPr>
          <p:cNvSpPr txBox="1">
            <a:spLocks noChangeArrowheads="1"/>
          </p:cNvSpPr>
          <p:nvPr/>
        </p:nvSpPr>
        <p:spPr bwMode="auto">
          <a:xfrm>
            <a:off x="2590800" y="838200"/>
            <a:ext cx="3733800"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1">
            <a:spAutoFit/>
          </a:bodyPr>
          <a:lstStyle/>
          <a:p>
            <a:pPr>
              <a:lnSpc>
                <a:spcPct val="135000"/>
              </a:lnSpc>
              <a:spcBef>
                <a:spcPct val="20000"/>
              </a:spcBef>
            </a:pPr>
            <a:r>
              <a:rPr lang="en-US" altLang="en-US" sz="3600" b="1">
                <a:cs typeface="Arial" panose="020B0604020202020204" pitchFamily="34" charset="0"/>
              </a:rPr>
              <a:t>“-ed” says  [  t  ] </a:t>
            </a:r>
            <a:endParaRPr lang="en-US" altLang="en-US" sz="3600">
              <a:cs typeface="Arial" panose="020B0604020202020204" pitchFamily="34" charset="0"/>
            </a:endParaRPr>
          </a:p>
        </p:txBody>
      </p:sp>
      <p:sp>
        <p:nvSpPr>
          <p:cNvPr id="73732" name="Text Box 4">
            <a:extLst>
              <a:ext uri="{FF2B5EF4-FFF2-40B4-BE49-F238E27FC236}">
                <a16:creationId xmlns:a16="http://schemas.microsoft.com/office/drawing/2014/main" id="{084C7FC8-B39E-45D7-9835-C88D34FF10D5}"/>
              </a:ext>
            </a:extLst>
          </p:cNvPr>
          <p:cNvSpPr txBox="1">
            <a:spLocks noChangeArrowheads="1"/>
          </p:cNvSpPr>
          <p:nvPr/>
        </p:nvSpPr>
        <p:spPr bwMode="auto">
          <a:xfrm>
            <a:off x="381000" y="1752600"/>
            <a:ext cx="8382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walk → walked              talk → talked               ask → asked</a:t>
            </a:r>
          </a:p>
        </p:txBody>
      </p:sp>
      <p:sp>
        <p:nvSpPr>
          <p:cNvPr id="73733" name="Text Box 5">
            <a:extLst>
              <a:ext uri="{FF2B5EF4-FFF2-40B4-BE49-F238E27FC236}">
                <a16:creationId xmlns:a16="http://schemas.microsoft.com/office/drawing/2014/main" id="{DE0DFB50-786C-4534-BE92-902CB758810D}"/>
              </a:ext>
            </a:extLst>
          </p:cNvPr>
          <p:cNvSpPr txBox="1">
            <a:spLocks noChangeArrowheads="1"/>
          </p:cNvSpPr>
          <p:nvPr/>
        </p:nvSpPr>
        <p:spPr bwMode="auto">
          <a:xfrm>
            <a:off x="381000" y="3124200"/>
            <a:ext cx="8382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b="1">
                <a:cs typeface="Arial" panose="020B0604020202020204" pitchFamily="34" charset="0"/>
              </a:rPr>
              <a:t> </a:t>
            </a:r>
            <a:r>
              <a:rPr lang="en-US" altLang="en-US" sz="2400" b="1">
                <a:cs typeface="Arial" panose="020B0604020202020204" pitchFamily="34" charset="0"/>
              </a:rPr>
              <a:t>sip → sipped              wipe → wiped              rope → roped</a:t>
            </a:r>
          </a:p>
        </p:txBody>
      </p:sp>
      <p:sp>
        <p:nvSpPr>
          <p:cNvPr id="73734" name="Text Box 6">
            <a:extLst>
              <a:ext uri="{FF2B5EF4-FFF2-40B4-BE49-F238E27FC236}">
                <a16:creationId xmlns:a16="http://schemas.microsoft.com/office/drawing/2014/main" id="{2FD95238-351A-43EA-860D-21EA88F035A3}"/>
              </a:ext>
            </a:extLst>
          </p:cNvPr>
          <p:cNvSpPr txBox="1">
            <a:spLocks noChangeArrowheads="1"/>
          </p:cNvSpPr>
          <p:nvPr/>
        </p:nvSpPr>
        <p:spPr bwMode="auto">
          <a:xfrm>
            <a:off x="381000" y="4495800"/>
            <a:ext cx="8458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march → marched      itch → itched         watch → watched </a:t>
            </a:r>
          </a:p>
        </p:txBody>
      </p:sp>
      <p:sp>
        <p:nvSpPr>
          <p:cNvPr id="73735" name="Text Box 7">
            <a:extLst>
              <a:ext uri="{FF2B5EF4-FFF2-40B4-BE49-F238E27FC236}">
                <a16:creationId xmlns:a16="http://schemas.microsoft.com/office/drawing/2014/main" id="{321AA787-3515-4F9B-809D-273E8877FE0E}"/>
              </a:ext>
            </a:extLst>
          </p:cNvPr>
          <p:cNvSpPr txBox="1">
            <a:spLocks noChangeArrowheads="1"/>
          </p:cNvSpPr>
          <p:nvPr/>
        </p:nvSpPr>
        <p:spPr bwMode="auto">
          <a:xfrm>
            <a:off x="381000" y="2438400"/>
            <a:ext cx="8534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cuff → cuffed            laugh → laughed            gaff → gaffed</a:t>
            </a:r>
          </a:p>
        </p:txBody>
      </p:sp>
      <p:sp>
        <p:nvSpPr>
          <p:cNvPr id="73736" name="Text Box 8">
            <a:extLst>
              <a:ext uri="{FF2B5EF4-FFF2-40B4-BE49-F238E27FC236}">
                <a16:creationId xmlns:a16="http://schemas.microsoft.com/office/drawing/2014/main" id="{CE067AC9-C897-4962-8167-26257904D143}"/>
              </a:ext>
            </a:extLst>
          </p:cNvPr>
          <p:cNvSpPr txBox="1">
            <a:spLocks noChangeArrowheads="1"/>
          </p:cNvSpPr>
          <p:nvPr/>
        </p:nvSpPr>
        <p:spPr bwMode="auto">
          <a:xfrm>
            <a:off x="381000" y="3810000"/>
            <a:ext cx="8610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hiss → hissed          dress → dressed          gas → gassed</a:t>
            </a:r>
          </a:p>
        </p:txBody>
      </p:sp>
      <p:sp>
        <p:nvSpPr>
          <p:cNvPr id="73737" name="Text Box 9">
            <a:extLst>
              <a:ext uri="{FF2B5EF4-FFF2-40B4-BE49-F238E27FC236}">
                <a16:creationId xmlns:a16="http://schemas.microsoft.com/office/drawing/2014/main" id="{2E964925-4E4F-40FC-A484-360C73E27BEA}"/>
              </a:ext>
            </a:extLst>
          </p:cNvPr>
          <p:cNvSpPr txBox="1">
            <a:spLocks noChangeArrowheads="1"/>
          </p:cNvSpPr>
          <p:nvPr/>
        </p:nvSpPr>
        <p:spPr bwMode="auto">
          <a:xfrm>
            <a:off x="685800" y="457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a:t>
            </a:r>
          </a:p>
        </p:txBody>
      </p:sp>
      <p:sp>
        <p:nvSpPr>
          <p:cNvPr id="73738" name="Text Box 10">
            <a:extLst>
              <a:ext uri="{FF2B5EF4-FFF2-40B4-BE49-F238E27FC236}">
                <a16:creationId xmlns:a16="http://schemas.microsoft.com/office/drawing/2014/main" id="{5E738B09-34B1-4517-9934-014D72F9BB7D}"/>
              </a:ext>
            </a:extLst>
          </p:cNvPr>
          <p:cNvSpPr txBox="1">
            <a:spLocks noChangeArrowheads="1"/>
          </p:cNvSpPr>
          <p:nvPr/>
        </p:nvSpPr>
        <p:spPr bwMode="auto">
          <a:xfrm>
            <a:off x="533400" y="3810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Lucida Sans Unicode" panose="020B0602030504020204" pitchFamily="34" charset="0"/>
                <a:cs typeface="Lucida Sans Unicode" panose="020B0602030504020204" pitchFamily="34" charset="0"/>
              </a:rPr>
              <a:t>The Sounds of “ VERB-ed”</a:t>
            </a:r>
          </a:p>
        </p:txBody>
      </p:sp>
      <p:sp>
        <p:nvSpPr>
          <p:cNvPr id="73739" name="Text Box 11">
            <a:extLst>
              <a:ext uri="{FF2B5EF4-FFF2-40B4-BE49-F238E27FC236}">
                <a16:creationId xmlns:a16="http://schemas.microsoft.com/office/drawing/2014/main" id="{C75DF2FD-AE84-4954-8E36-4EFD747CFFD1}"/>
              </a:ext>
            </a:extLst>
          </p:cNvPr>
          <p:cNvSpPr txBox="1">
            <a:spLocks noChangeArrowheads="1"/>
          </p:cNvSpPr>
          <p:nvPr/>
        </p:nvSpPr>
        <p:spPr bwMode="auto">
          <a:xfrm>
            <a:off x="381000" y="5181600"/>
            <a:ext cx="8458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wish → wished        wash → washed         gush → gushed</a:t>
            </a:r>
          </a:p>
        </p:txBody>
      </p:sp>
      <p:sp>
        <p:nvSpPr>
          <p:cNvPr id="73740" name="AutoShape 12">
            <a:hlinkClick r:id="" action="ppaction://hlinkshowjump?jump=nextslide" highlightClick="1"/>
            <a:extLst>
              <a:ext uri="{FF2B5EF4-FFF2-40B4-BE49-F238E27FC236}">
                <a16:creationId xmlns:a16="http://schemas.microsoft.com/office/drawing/2014/main" id="{33775D92-7DEB-4573-BA89-2BED05EDC6E8}"/>
              </a:ext>
            </a:extLst>
          </p:cNvPr>
          <p:cNvSpPr>
            <a:spLocks noChangeArrowheads="1"/>
          </p:cNvSpPr>
          <p:nvPr/>
        </p:nvSpPr>
        <p:spPr bwMode="auto">
          <a:xfrm>
            <a:off x="8305800" y="5715000"/>
            <a:ext cx="433388" cy="50958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741" name="AutoShape 13">
            <a:hlinkClick r:id="" action="ppaction://hlinkshowjump?jump=previousslide" highlightClick="1"/>
            <a:extLst>
              <a:ext uri="{FF2B5EF4-FFF2-40B4-BE49-F238E27FC236}">
                <a16:creationId xmlns:a16="http://schemas.microsoft.com/office/drawing/2014/main" id="{47D08FDC-BF2B-403C-989E-369360373B3F}"/>
              </a:ext>
            </a:extLst>
          </p:cNvPr>
          <p:cNvSpPr>
            <a:spLocks noChangeArrowheads="1"/>
          </p:cNvSpPr>
          <p:nvPr/>
        </p:nvSpPr>
        <p:spPr bwMode="auto">
          <a:xfrm>
            <a:off x="609600" y="57150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wd">
                                    <p:tmPct val="0"/>
                                  </p:iterate>
                                  <p:childTnLst>
                                    <p:set>
                                      <p:cBhvr>
                                        <p:cTn id="6" dur="1" fill="hold">
                                          <p:stCondLst>
                                            <p:cond delay="0"/>
                                          </p:stCondLst>
                                        </p:cTn>
                                        <p:tgtEl>
                                          <p:spTgt spid="73738"/>
                                        </p:tgtEl>
                                        <p:attrNameLst>
                                          <p:attrName>style.visibility</p:attrName>
                                        </p:attrNameLst>
                                      </p:cBhvr>
                                      <p:to>
                                        <p:strVal val="visible"/>
                                      </p:to>
                                    </p:set>
                                    <p:animEffect transition="in" filter="fade">
                                      <p:cBhvr>
                                        <p:cTn id="7" dur="1000"/>
                                        <p:tgtEl>
                                          <p:spTgt spid="73738"/>
                                        </p:tgtEl>
                                      </p:cBhvr>
                                    </p:animEffect>
                                  </p:childTnLst>
                                  <p:subTnLst>
                                    <p:audio>
                                      <p:cMediaNode>
                                        <p:cTn display="0" masterRel="sameClick">
                                          <p:stCondLst>
                                            <p:cond evt="begin" delay="0">
                                              <p:tn val="5"/>
                                            </p:cond>
                                          </p:stCondLst>
                                          <p:endCondLst>
                                            <p:cond evt="onStopAudio" delay="0">
                                              <p:tgtEl>
                                                <p:sldTgt/>
                                              </p:tgtEl>
                                            </p:cond>
                                          </p:endCondLst>
                                        </p:cTn>
                                        <p:tgtEl>
                                          <p:sndTgt r:embed="rId3" name="P3 17 04 edrule.WAV"/>
                                        </p:tgtEl>
                                      </p:cMediaNode>
                                    </p:audio>
                                  </p:subTnLst>
                                </p:cTn>
                              </p:par>
                            </p:childTnLst>
                          </p:cTn>
                        </p:par>
                        <p:par>
                          <p:cTn id="8" fill="hold" nodeType="afterGroup">
                            <p:stCondLst>
                              <p:cond delay="1000"/>
                            </p:stCondLst>
                            <p:childTnLst>
                              <p:par>
                                <p:cTn id="9" presetID="45" presetClass="entr" presetSubtype="0" fill="hold" grpId="0" nodeType="afterEffect">
                                  <p:stCondLst>
                                    <p:cond delay="0"/>
                                  </p:stCondLst>
                                  <p:iterate type="wd">
                                    <p:tmPct val="25000"/>
                                  </p:iterate>
                                  <p:childTnLst>
                                    <p:set>
                                      <p:cBhvr>
                                        <p:cTn id="10" dur="1" fill="hold">
                                          <p:stCondLst>
                                            <p:cond delay="0"/>
                                          </p:stCondLst>
                                        </p:cTn>
                                        <p:tgtEl>
                                          <p:spTgt spid="73731"/>
                                        </p:tgtEl>
                                        <p:attrNameLst>
                                          <p:attrName>style.visibility</p:attrName>
                                        </p:attrNameLst>
                                      </p:cBhvr>
                                      <p:to>
                                        <p:strVal val="visible"/>
                                      </p:to>
                                    </p:set>
                                    <p:animEffect transition="in" filter="fade">
                                      <p:cBhvr>
                                        <p:cTn id="11" dur="2000"/>
                                        <p:tgtEl>
                                          <p:spTgt spid="73731"/>
                                        </p:tgtEl>
                                      </p:cBhvr>
                                    </p:animEffect>
                                    <p:anim calcmode="lin" valueType="num">
                                      <p:cBhvr>
                                        <p:cTn id="12" dur="2000" fill="hold"/>
                                        <p:tgtEl>
                                          <p:spTgt spid="73731"/>
                                        </p:tgtEl>
                                        <p:attrNameLst>
                                          <p:attrName>ppt_w</p:attrName>
                                        </p:attrNameLst>
                                      </p:cBhvr>
                                      <p:tavLst>
                                        <p:tav tm="0" fmla="#ppt_w*sin(2.5*pi*$)">
                                          <p:val>
                                            <p:fltVal val="0"/>
                                          </p:val>
                                        </p:tav>
                                        <p:tav tm="100000">
                                          <p:val>
                                            <p:fltVal val="1"/>
                                          </p:val>
                                        </p:tav>
                                      </p:tavLst>
                                    </p:anim>
                                    <p:anim calcmode="lin" valueType="num">
                                      <p:cBhvr>
                                        <p:cTn id="13" dur="2000" fill="hold"/>
                                        <p:tgtEl>
                                          <p:spTgt spid="73731"/>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6500"/>
                            </p:stCondLst>
                            <p:childTnLst>
                              <p:par>
                                <p:cTn id="15" presetID="45" presetClass="entr" presetSubtype="0" fill="hold" grpId="0" nodeType="afterEffect">
                                  <p:stCondLst>
                                    <p:cond delay="1000"/>
                                  </p:stCondLst>
                                  <p:iterate type="wd">
                                    <p:tmPct val="20000"/>
                                  </p:iterate>
                                  <p:childTnLst>
                                    <p:set>
                                      <p:cBhvr>
                                        <p:cTn id="16" dur="1" fill="hold">
                                          <p:stCondLst>
                                            <p:cond delay="0"/>
                                          </p:stCondLst>
                                        </p:cTn>
                                        <p:tgtEl>
                                          <p:spTgt spid="73732"/>
                                        </p:tgtEl>
                                        <p:attrNameLst>
                                          <p:attrName>style.visibility</p:attrName>
                                        </p:attrNameLst>
                                      </p:cBhvr>
                                      <p:to>
                                        <p:strVal val="visible"/>
                                      </p:to>
                                    </p:set>
                                    <p:animEffect transition="in" filter="fade">
                                      <p:cBhvr>
                                        <p:cTn id="17" dur="3000"/>
                                        <p:tgtEl>
                                          <p:spTgt spid="73732"/>
                                        </p:tgtEl>
                                      </p:cBhvr>
                                    </p:animEffect>
                                    <p:anim calcmode="lin" valueType="num">
                                      <p:cBhvr>
                                        <p:cTn id="18" dur="3000" fill="hold"/>
                                        <p:tgtEl>
                                          <p:spTgt spid="73732"/>
                                        </p:tgtEl>
                                        <p:attrNameLst>
                                          <p:attrName>ppt_w</p:attrName>
                                        </p:attrNameLst>
                                      </p:cBhvr>
                                      <p:tavLst>
                                        <p:tav tm="0" fmla="#ppt_w*sin(2.5*pi*$)">
                                          <p:val>
                                            <p:fltVal val="0"/>
                                          </p:val>
                                        </p:tav>
                                        <p:tav tm="100000">
                                          <p:val>
                                            <p:fltVal val="1"/>
                                          </p:val>
                                        </p:tav>
                                      </p:tavLst>
                                    </p:anim>
                                    <p:anim calcmode="lin" valueType="num">
                                      <p:cBhvr>
                                        <p:cTn id="19" dur="3000" fill="hold"/>
                                        <p:tgtEl>
                                          <p:spTgt spid="73732"/>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15300"/>
                            </p:stCondLst>
                            <p:childTnLst>
                              <p:par>
                                <p:cTn id="21" presetID="45" presetClass="entr" presetSubtype="0" fill="hold" grpId="0" nodeType="afterEffect">
                                  <p:stCondLst>
                                    <p:cond delay="1000"/>
                                  </p:stCondLst>
                                  <p:iterate type="wd">
                                    <p:tmPct val="25000"/>
                                  </p:iterate>
                                  <p:childTnLst>
                                    <p:set>
                                      <p:cBhvr>
                                        <p:cTn id="22" dur="1" fill="hold">
                                          <p:stCondLst>
                                            <p:cond delay="0"/>
                                          </p:stCondLst>
                                        </p:cTn>
                                        <p:tgtEl>
                                          <p:spTgt spid="73735"/>
                                        </p:tgtEl>
                                        <p:attrNameLst>
                                          <p:attrName>style.visibility</p:attrName>
                                        </p:attrNameLst>
                                      </p:cBhvr>
                                      <p:to>
                                        <p:strVal val="visible"/>
                                      </p:to>
                                    </p:set>
                                    <p:animEffect transition="in" filter="fade">
                                      <p:cBhvr>
                                        <p:cTn id="23" dur="3000"/>
                                        <p:tgtEl>
                                          <p:spTgt spid="73735"/>
                                        </p:tgtEl>
                                      </p:cBhvr>
                                    </p:animEffect>
                                    <p:anim calcmode="lin" valueType="num">
                                      <p:cBhvr>
                                        <p:cTn id="24" dur="3000" fill="hold"/>
                                        <p:tgtEl>
                                          <p:spTgt spid="73735"/>
                                        </p:tgtEl>
                                        <p:attrNameLst>
                                          <p:attrName>ppt_w</p:attrName>
                                        </p:attrNameLst>
                                      </p:cBhvr>
                                      <p:tavLst>
                                        <p:tav tm="0" fmla="#ppt_w*sin(2.5*pi*$)">
                                          <p:val>
                                            <p:fltVal val="0"/>
                                          </p:val>
                                        </p:tav>
                                        <p:tav tm="100000">
                                          <p:val>
                                            <p:fltVal val="1"/>
                                          </p:val>
                                        </p:tav>
                                      </p:tavLst>
                                    </p:anim>
                                    <p:anim calcmode="lin" valueType="num">
                                      <p:cBhvr>
                                        <p:cTn id="25" dur="3000" fill="hold"/>
                                        <p:tgtEl>
                                          <p:spTgt spid="73735"/>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25300"/>
                            </p:stCondLst>
                            <p:childTnLst>
                              <p:par>
                                <p:cTn id="27" presetID="45" presetClass="entr" presetSubtype="0" fill="hold" grpId="0" nodeType="afterEffect">
                                  <p:stCondLst>
                                    <p:cond delay="1000"/>
                                  </p:stCondLst>
                                  <p:iterate type="wd">
                                    <p:tmPct val="25000"/>
                                  </p:iterate>
                                  <p:childTnLst>
                                    <p:set>
                                      <p:cBhvr>
                                        <p:cTn id="28" dur="1" fill="hold">
                                          <p:stCondLst>
                                            <p:cond delay="0"/>
                                          </p:stCondLst>
                                        </p:cTn>
                                        <p:tgtEl>
                                          <p:spTgt spid="73733"/>
                                        </p:tgtEl>
                                        <p:attrNameLst>
                                          <p:attrName>style.visibility</p:attrName>
                                        </p:attrNameLst>
                                      </p:cBhvr>
                                      <p:to>
                                        <p:strVal val="visible"/>
                                      </p:to>
                                    </p:set>
                                    <p:animEffect transition="in" filter="fade">
                                      <p:cBhvr>
                                        <p:cTn id="29" dur="3000"/>
                                        <p:tgtEl>
                                          <p:spTgt spid="73733"/>
                                        </p:tgtEl>
                                      </p:cBhvr>
                                    </p:animEffect>
                                    <p:anim calcmode="lin" valueType="num">
                                      <p:cBhvr>
                                        <p:cTn id="30" dur="3000" fill="hold"/>
                                        <p:tgtEl>
                                          <p:spTgt spid="73733"/>
                                        </p:tgtEl>
                                        <p:attrNameLst>
                                          <p:attrName>ppt_w</p:attrName>
                                        </p:attrNameLst>
                                      </p:cBhvr>
                                      <p:tavLst>
                                        <p:tav tm="0" fmla="#ppt_w*sin(2.5*pi*$)">
                                          <p:val>
                                            <p:fltVal val="0"/>
                                          </p:val>
                                        </p:tav>
                                        <p:tav tm="100000">
                                          <p:val>
                                            <p:fltVal val="1"/>
                                          </p:val>
                                        </p:tav>
                                      </p:tavLst>
                                    </p:anim>
                                    <p:anim calcmode="lin" valueType="num">
                                      <p:cBhvr>
                                        <p:cTn id="31" dur="3000" fill="hold"/>
                                        <p:tgtEl>
                                          <p:spTgt spid="73733"/>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35300"/>
                            </p:stCondLst>
                            <p:childTnLst>
                              <p:par>
                                <p:cTn id="33" presetID="45" presetClass="entr" presetSubtype="0" fill="hold" grpId="0" nodeType="afterEffect">
                                  <p:stCondLst>
                                    <p:cond delay="1000"/>
                                  </p:stCondLst>
                                  <p:iterate type="wd">
                                    <p:tmPct val="25000"/>
                                  </p:iterate>
                                  <p:childTnLst>
                                    <p:set>
                                      <p:cBhvr>
                                        <p:cTn id="34" dur="1" fill="hold">
                                          <p:stCondLst>
                                            <p:cond delay="0"/>
                                          </p:stCondLst>
                                        </p:cTn>
                                        <p:tgtEl>
                                          <p:spTgt spid="73736"/>
                                        </p:tgtEl>
                                        <p:attrNameLst>
                                          <p:attrName>style.visibility</p:attrName>
                                        </p:attrNameLst>
                                      </p:cBhvr>
                                      <p:to>
                                        <p:strVal val="visible"/>
                                      </p:to>
                                    </p:set>
                                    <p:animEffect transition="in" filter="fade">
                                      <p:cBhvr>
                                        <p:cTn id="35" dur="3000"/>
                                        <p:tgtEl>
                                          <p:spTgt spid="73736"/>
                                        </p:tgtEl>
                                      </p:cBhvr>
                                    </p:animEffect>
                                    <p:anim calcmode="lin" valueType="num">
                                      <p:cBhvr>
                                        <p:cTn id="36" dur="3000" fill="hold"/>
                                        <p:tgtEl>
                                          <p:spTgt spid="73736"/>
                                        </p:tgtEl>
                                        <p:attrNameLst>
                                          <p:attrName>ppt_w</p:attrName>
                                        </p:attrNameLst>
                                      </p:cBhvr>
                                      <p:tavLst>
                                        <p:tav tm="0" fmla="#ppt_w*sin(2.5*pi*$)">
                                          <p:val>
                                            <p:fltVal val="0"/>
                                          </p:val>
                                        </p:tav>
                                        <p:tav tm="100000">
                                          <p:val>
                                            <p:fltVal val="1"/>
                                          </p:val>
                                        </p:tav>
                                      </p:tavLst>
                                    </p:anim>
                                    <p:anim calcmode="lin" valueType="num">
                                      <p:cBhvr>
                                        <p:cTn id="37" dur="3000" fill="hold"/>
                                        <p:tgtEl>
                                          <p:spTgt spid="73736"/>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45300"/>
                            </p:stCondLst>
                            <p:childTnLst>
                              <p:par>
                                <p:cTn id="39" presetID="45" presetClass="entr" presetSubtype="0" fill="hold" grpId="0" nodeType="afterEffect">
                                  <p:stCondLst>
                                    <p:cond delay="1000"/>
                                  </p:stCondLst>
                                  <p:iterate type="wd">
                                    <p:tmPct val="25000"/>
                                  </p:iterate>
                                  <p:childTnLst>
                                    <p:set>
                                      <p:cBhvr>
                                        <p:cTn id="40" dur="1" fill="hold">
                                          <p:stCondLst>
                                            <p:cond delay="0"/>
                                          </p:stCondLst>
                                        </p:cTn>
                                        <p:tgtEl>
                                          <p:spTgt spid="73734"/>
                                        </p:tgtEl>
                                        <p:attrNameLst>
                                          <p:attrName>style.visibility</p:attrName>
                                        </p:attrNameLst>
                                      </p:cBhvr>
                                      <p:to>
                                        <p:strVal val="visible"/>
                                      </p:to>
                                    </p:set>
                                    <p:animEffect transition="in" filter="fade">
                                      <p:cBhvr>
                                        <p:cTn id="41" dur="3000"/>
                                        <p:tgtEl>
                                          <p:spTgt spid="73734"/>
                                        </p:tgtEl>
                                      </p:cBhvr>
                                    </p:animEffect>
                                    <p:anim calcmode="lin" valueType="num">
                                      <p:cBhvr>
                                        <p:cTn id="42" dur="3000" fill="hold"/>
                                        <p:tgtEl>
                                          <p:spTgt spid="73734"/>
                                        </p:tgtEl>
                                        <p:attrNameLst>
                                          <p:attrName>ppt_w</p:attrName>
                                        </p:attrNameLst>
                                      </p:cBhvr>
                                      <p:tavLst>
                                        <p:tav tm="0" fmla="#ppt_w*sin(2.5*pi*$)">
                                          <p:val>
                                            <p:fltVal val="0"/>
                                          </p:val>
                                        </p:tav>
                                        <p:tav tm="100000">
                                          <p:val>
                                            <p:fltVal val="1"/>
                                          </p:val>
                                        </p:tav>
                                      </p:tavLst>
                                    </p:anim>
                                    <p:anim calcmode="lin" valueType="num">
                                      <p:cBhvr>
                                        <p:cTn id="43" dur="3000" fill="hold"/>
                                        <p:tgtEl>
                                          <p:spTgt spid="73734"/>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56050"/>
                            </p:stCondLst>
                            <p:childTnLst>
                              <p:par>
                                <p:cTn id="45" presetID="45" presetClass="entr" presetSubtype="0" fill="hold" grpId="0" nodeType="afterEffect">
                                  <p:stCondLst>
                                    <p:cond delay="1000"/>
                                  </p:stCondLst>
                                  <p:iterate type="wd">
                                    <p:tmPct val="25000"/>
                                  </p:iterate>
                                  <p:childTnLst>
                                    <p:set>
                                      <p:cBhvr>
                                        <p:cTn id="46" dur="1" fill="hold">
                                          <p:stCondLst>
                                            <p:cond delay="0"/>
                                          </p:stCondLst>
                                        </p:cTn>
                                        <p:tgtEl>
                                          <p:spTgt spid="73739"/>
                                        </p:tgtEl>
                                        <p:attrNameLst>
                                          <p:attrName>style.visibility</p:attrName>
                                        </p:attrNameLst>
                                      </p:cBhvr>
                                      <p:to>
                                        <p:strVal val="visible"/>
                                      </p:to>
                                    </p:set>
                                    <p:animEffect transition="in" filter="fade">
                                      <p:cBhvr>
                                        <p:cTn id="47" dur="3000"/>
                                        <p:tgtEl>
                                          <p:spTgt spid="73739"/>
                                        </p:tgtEl>
                                      </p:cBhvr>
                                    </p:animEffect>
                                    <p:anim calcmode="lin" valueType="num">
                                      <p:cBhvr>
                                        <p:cTn id="48" dur="3000" fill="hold"/>
                                        <p:tgtEl>
                                          <p:spTgt spid="73739"/>
                                        </p:tgtEl>
                                        <p:attrNameLst>
                                          <p:attrName>ppt_w</p:attrName>
                                        </p:attrNameLst>
                                      </p:cBhvr>
                                      <p:tavLst>
                                        <p:tav tm="0" fmla="#ppt_w*sin(2.5*pi*$)">
                                          <p:val>
                                            <p:fltVal val="0"/>
                                          </p:val>
                                        </p:tav>
                                        <p:tav tm="100000">
                                          <p:val>
                                            <p:fltVal val="1"/>
                                          </p:val>
                                        </p:tav>
                                      </p:tavLst>
                                    </p:anim>
                                    <p:anim calcmode="lin" valueType="num">
                                      <p:cBhvr>
                                        <p:cTn id="49" dur="3000" fill="hold"/>
                                        <p:tgtEl>
                                          <p:spTgt spid="73739"/>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66050"/>
                            </p:stCondLst>
                            <p:childTnLst>
                              <p:par>
                                <p:cTn id="51" presetID="10" presetClass="entr" presetSubtype="0" fill="hold" nodeType="afterEffect">
                                  <p:stCondLst>
                                    <p:cond delay="0"/>
                                  </p:stCondLst>
                                  <p:childTnLst>
                                    <p:set>
                                      <p:cBhvr>
                                        <p:cTn id="52" dur="1" fill="hold">
                                          <p:stCondLst>
                                            <p:cond delay="0"/>
                                          </p:stCondLst>
                                        </p:cTn>
                                        <p:tgtEl>
                                          <p:spTgt spid="73741"/>
                                        </p:tgtEl>
                                        <p:attrNameLst>
                                          <p:attrName>style.visibility</p:attrName>
                                        </p:attrNameLst>
                                      </p:cBhvr>
                                      <p:to>
                                        <p:strVal val="visible"/>
                                      </p:to>
                                    </p:set>
                                    <p:animEffect transition="in" filter="fade">
                                      <p:cBhvr>
                                        <p:cTn id="53" dur="2000"/>
                                        <p:tgtEl>
                                          <p:spTgt spid="73741"/>
                                        </p:tgtEl>
                                      </p:cBhvr>
                                    </p:animEffect>
                                  </p:childTnLst>
                                </p:cTn>
                              </p:par>
                            </p:childTnLst>
                          </p:cTn>
                        </p:par>
                        <p:par>
                          <p:cTn id="54" fill="hold" nodeType="afterGroup">
                            <p:stCondLst>
                              <p:cond delay="68050"/>
                            </p:stCondLst>
                            <p:childTnLst>
                              <p:par>
                                <p:cTn id="55" presetID="10" presetClass="entr" presetSubtype="0" fill="hold" nodeType="afterEffect">
                                  <p:stCondLst>
                                    <p:cond delay="0"/>
                                  </p:stCondLst>
                                  <p:childTnLst>
                                    <p:set>
                                      <p:cBhvr>
                                        <p:cTn id="56" dur="1" fill="hold">
                                          <p:stCondLst>
                                            <p:cond delay="0"/>
                                          </p:stCondLst>
                                        </p:cTn>
                                        <p:tgtEl>
                                          <p:spTgt spid="73740"/>
                                        </p:tgtEl>
                                        <p:attrNameLst>
                                          <p:attrName>style.visibility</p:attrName>
                                        </p:attrNameLst>
                                      </p:cBhvr>
                                      <p:to>
                                        <p:strVal val="visible"/>
                                      </p:to>
                                    </p:set>
                                    <p:animEffect transition="in" filter="fade">
                                      <p:cBhvr>
                                        <p:cTn id="57" dur="2000"/>
                                        <p:tgtEl>
                                          <p:spTgt spid="73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P spid="73732" grpId="0"/>
      <p:bldP spid="73733" grpId="0"/>
      <p:bldP spid="73734" grpId="0"/>
      <p:bldP spid="73735" grpId="0"/>
      <p:bldP spid="73736" grpId="0"/>
      <p:bldP spid="73738" grpId="0"/>
      <p:bldP spid="737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F7177DDA-0980-4233-8D53-62322252F597}"/>
              </a:ext>
            </a:extLst>
          </p:cNvPr>
          <p:cNvSpPr txBox="1">
            <a:spLocks noChangeArrowheads="1"/>
          </p:cNvSpPr>
          <p:nvPr/>
        </p:nvSpPr>
        <p:spPr bwMode="auto">
          <a:xfrm>
            <a:off x="685800" y="3810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75779" name="Text Box 3">
            <a:extLst>
              <a:ext uri="{FF2B5EF4-FFF2-40B4-BE49-F238E27FC236}">
                <a16:creationId xmlns:a16="http://schemas.microsoft.com/office/drawing/2014/main" id="{5A51475D-5B8B-495F-B7FC-359ED27B2E98}"/>
              </a:ext>
            </a:extLst>
          </p:cNvPr>
          <p:cNvSpPr txBox="1">
            <a:spLocks noChangeArrowheads="1"/>
          </p:cNvSpPr>
          <p:nvPr/>
        </p:nvSpPr>
        <p:spPr bwMode="auto">
          <a:xfrm>
            <a:off x="2590800" y="838200"/>
            <a:ext cx="3733800"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135000"/>
              </a:lnSpc>
              <a:spcBef>
                <a:spcPct val="20000"/>
              </a:spcBef>
            </a:pPr>
            <a:r>
              <a:rPr lang="en-US" altLang="en-US" sz="3600" b="1">
                <a:cs typeface="Arial" panose="020B0604020202020204" pitchFamily="34" charset="0"/>
              </a:rPr>
              <a:t>“-ed” says  [  d  ] </a:t>
            </a:r>
            <a:endParaRPr lang="en-US" altLang="en-US" sz="3600">
              <a:cs typeface="Arial" panose="020B0604020202020204" pitchFamily="34" charset="0"/>
            </a:endParaRPr>
          </a:p>
        </p:txBody>
      </p:sp>
      <p:sp>
        <p:nvSpPr>
          <p:cNvPr id="75780" name="Text Box 4">
            <a:extLst>
              <a:ext uri="{FF2B5EF4-FFF2-40B4-BE49-F238E27FC236}">
                <a16:creationId xmlns:a16="http://schemas.microsoft.com/office/drawing/2014/main" id="{0E003E52-83C2-442F-9642-C4DE898803BA}"/>
              </a:ext>
            </a:extLst>
          </p:cNvPr>
          <p:cNvSpPr txBox="1">
            <a:spLocks noChangeArrowheads="1"/>
          </p:cNvSpPr>
          <p:nvPr/>
        </p:nvSpPr>
        <p:spPr bwMode="auto">
          <a:xfrm>
            <a:off x="381000" y="1905000"/>
            <a:ext cx="8382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rob → robbed             sob → sobbed            nab → nabbed</a:t>
            </a:r>
          </a:p>
        </p:txBody>
      </p:sp>
      <p:sp>
        <p:nvSpPr>
          <p:cNvPr id="75781" name="Text Box 5">
            <a:extLst>
              <a:ext uri="{FF2B5EF4-FFF2-40B4-BE49-F238E27FC236}">
                <a16:creationId xmlns:a16="http://schemas.microsoft.com/office/drawing/2014/main" id="{47E6762A-71FB-4E5A-B0C8-9F8592D8E266}"/>
              </a:ext>
            </a:extLst>
          </p:cNvPr>
          <p:cNvSpPr txBox="1">
            <a:spLocks noChangeArrowheads="1"/>
          </p:cNvSpPr>
          <p:nvPr/>
        </p:nvSpPr>
        <p:spPr bwMode="auto">
          <a:xfrm>
            <a:off x="381000" y="3581400"/>
            <a:ext cx="8534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b="1">
                <a:cs typeface="Arial" panose="020B0604020202020204" pitchFamily="34" charset="0"/>
              </a:rPr>
              <a:t> </a:t>
            </a:r>
            <a:r>
              <a:rPr lang="en-US" altLang="en-US" sz="2400" b="1">
                <a:cs typeface="Arial" panose="020B0604020202020204" pitchFamily="34" charset="0"/>
              </a:rPr>
              <a:t>cage → caged         nudge → nudged         judge → judged</a:t>
            </a:r>
          </a:p>
        </p:txBody>
      </p:sp>
      <p:sp>
        <p:nvSpPr>
          <p:cNvPr id="75782" name="Text Box 6">
            <a:extLst>
              <a:ext uri="{FF2B5EF4-FFF2-40B4-BE49-F238E27FC236}">
                <a16:creationId xmlns:a16="http://schemas.microsoft.com/office/drawing/2014/main" id="{6CCA7DA5-D0B1-411C-B153-428802829FFD}"/>
              </a:ext>
            </a:extLst>
          </p:cNvPr>
          <p:cNvSpPr txBox="1">
            <a:spLocks noChangeArrowheads="1"/>
          </p:cNvSpPr>
          <p:nvPr/>
        </p:nvSpPr>
        <p:spPr bwMode="auto">
          <a:xfrm>
            <a:off x="381000" y="5181600"/>
            <a:ext cx="8458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rim → rimmed          dam → dammed           name → named</a:t>
            </a:r>
          </a:p>
        </p:txBody>
      </p:sp>
      <p:sp>
        <p:nvSpPr>
          <p:cNvPr id="75783" name="Text Box 7">
            <a:extLst>
              <a:ext uri="{FF2B5EF4-FFF2-40B4-BE49-F238E27FC236}">
                <a16:creationId xmlns:a16="http://schemas.microsoft.com/office/drawing/2014/main" id="{059739B2-B11D-44DD-AF35-4ECD8503B3B1}"/>
              </a:ext>
            </a:extLst>
          </p:cNvPr>
          <p:cNvSpPr txBox="1">
            <a:spLocks noChangeArrowheads="1"/>
          </p:cNvSpPr>
          <p:nvPr/>
        </p:nvSpPr>
        <p:spPr bwMode="auto">
          <a:xfrm>
            <a:off x="381000" y="2743200"/>
            <a:ext cx="8534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bag → bagged              rig → rigged              tug → tugged</a:t>
            </a:r>
          </a:p>
        </p:txBody>
      </p:sp>
      <p:sp>
        <p:nvSpPr>
          <p:cNvPr id="75784" name="Text Box 8">
            <a:extLst>
              <a:ext uri="{FF2B5EF4-FFF2-40B4-BE49-F238E27FC236}">
                <a16:creationId xmlns:a16="http://schemas.microsoft.com/office/drawing/2014/main" id="{18FAB66B-CCF4-4C3F-A426-CF103DEB0822}"/>
              </a:ext>
            </a:extLst>
          </p:cNvPr>
          <p:cNvSpPr txBox="1">
            <a:spLocks noChangeArrowheads="1"/>
          </p:cNvSpPr>
          <p:nvPr/>
        </p:nvSpPr>
        <p:spPr bwMode="auto">
          <a:xfrm>
            <a:off x="381000" y="4419600"/>
            <a:ext cx="8458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kill → killed                 mill → milled                  fill → filled</a:t>
            </a:r>
          </a:p>
        </p:txBody>
      </p:sp>
      <p:sp>
        <p:nvSpPr>
          <p:cNvPr id="75785" name="Text Box 9">
            <a:extLst>
              <a:ext uri="{FF2B5EF4-FFF2-40B4-BE49-F238E27FC236}">
                <a16:creationId xmlns:a16="http://schemas.microsoft.com/office/drawing/2014/main" id="{A9010D76-F658-411F-8685-5398B2FA4E2B}"/>
              </a:ext>
            </a:extLst>
          </p:cNvPr>
          <p:cNvSpPr txBox="1">
            <a:spLocks noChangeArrowheads="1"/>
          </p:cNvSpPr>
          <p:nvPr/>
        </p:nvSpPr>
        <p:spPr bwMode="auto">
          <a:xfrm>
            <a:off x="685800" y="457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a:t>
            </a:r>
          </a:p>
        </p:txBody>
      </p:sp>
      <p:sp>
        <p:nvSpPr>
          <p:cNvPr id="75786" name="Text Box 10">
            <a:extLst>
              <a:ext uri="{FF2B5EF4-FFF2-40B4-BE49-F238E27FC236}">
                <a16:creationId xmlns:a16="http://schemas.microsoft.com/office/drawing/2014/main" id="{A4E565C8-2B7B-4450-ADBF-F65ACE6B35E5}"/>
              </a:ext>
            </a:extLst>
          </p:cNvPr>
          <p:cNvSpPr txBox="1">
            <a:spLocks noChangeArrowheads="1"/>
          </p:cNvSpPr>
          <p:nvPr/>
        </p:nvSpPr>
        <p:spPr bwMode="auto">
          <a:xfrm>
            <a:off x="533400" y="3810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Lucida Sans Unicode" panose="020B0602030504020204" pitchFamily="34" charset="0"/>
                <a:cs typeface="Lucida Sans Unicode" panose="020B0602030504020204" pitchFamily="34" charset="0"/>
              </a:rPr>
              <a:t>The Sounds of “ VERB-ed”</a:t>
            </a:r>
          </a:p>
        </p:txBody>
      </p:sp>
      <p:sp>
        <p:nvSpPr>
          <p:cNvPr id="75787" name="AutoShape 11">
            <a:hlinkClick r:id="" action="ppaction://hlinkshowjump?jump=nextslide" highlightClick="1"/>
            <a:extLst>
              <a:ext uri="{FF2B5EF4-FFF2-40B4-BE49-F238E27FC236}">
                <a16:creationId xmlns:a16="http://schemas.microsoft.com/office/drawing/2014/main" id="{FB2CC27C-C863-4530-8AE4-43EDBA484097}"/>
              </a:ext>
            </a:extLst>
          </p:cNvPr>
          <p:cNvSpPr>
            <a:spLocks noChangeArrowheads="1"/>
          </p:cNvSpPr>
          <p:nvPr/>
        </p:nvSpPr>
        <p:spPr bwMode="auto">
          <a:xfrm>
            <a:off x="8305800" y="5715000"/>
            <a:ext cx="433388" cy="50958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8" name="AutoShape 12">
            <a:hlinkClick r:id="" action="ppaction://hlinkshowjump?jump=previousslide" highlightClick="1"/>
            <a:extLst>
              <a:ext uri="{FF2B5EF4-FFF2-40B4-BE49-F238E27FC236}">
                <a16:creationId xmlns:a16="http://schemas.microsoft.com/office/drawing/2014/main" id="{340024EE-E8F2-4CB0-943E-01035C1DCAFD}"/>
              </a:ext>
            </a:extLst>
          </p:cNvPr>
          <p:cNvSpPr>
            <a:spLocks noChangeArrowheads="1"/>
          </p:cNvSpPr>
          <p:nvPr/>
        </p:nvSpPr>
        <p:spPr bwMode="auto">
          <a:xfrm>
            <a:off x="609600" y="57150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a:extLst>
              <a:ext uri="{FF2B5EF4-FFF2-40B4-BE49-F238E27FC236}">
                <a16:creationId xmlns:a16="http://schemas.microsoft.com/office/drawing/2014/main" id="{EE32781A-C944-4F87-81B7-1C1091284CC1}"/>
              </a:ext>
            </a:extLst>
          </p:cNvPr>
          <p:cNvSpPr txBox="1">
            <a:spLocks noChangeArrowheads="1"/>
          </p:cNvSpPr>
          <p:nvPr/>
        </p:nvSpPr>
        <p:spPr bwMode="auto">
          <a:xfrm>
            <a:off x="1600200" y="228600"/>
            <a:ext cx="586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009900"/>
                </a:solidFill>
              </a:rPr>
              <a:t>Subject Pronouns</a:t>
            </a:r>
            <a:r>
              <a:rPr lang="en-US" altLang="en-US"/>
              <a:t>: </a:t>
            </a:r>
            <a:r>
              <a:rPr lang="en-US" altLang="en-US">
                <a:solidFill>
                  <a:srgbClr val="FF0000"/>
                </a:solidFill>
              </a:rPr>
              <a:t>Proper Nouns</a:t>
            </a:r>
            <a:r>
              <a:rPr lang="en-US" altLang="en-US"/>
              <a:t> &amp; </a:t>
            </a:r>
            <a:r>
              <a:rPr lang="en-US" altLang="en-US">
                <a:solidFill>
                  <a:srgbClr val="0066FF"/>
                </a:solidFill>
              </a:rPr>
              <a:t>Common Nouns</a:t>
            </a:r>
          </a:p>
        </p:txBody>
      </p:sp>
      <p:sp>
        <p:nvSpPr>
          <p:cNvPr id="110595" name="Text Box 3">
            <a:extLst>
              <a:ext uri="{FF2B5EF4-FFF2-40B4-BE49-F238E27FC236}">
                <a16:creationId xmlns:a16="http://schemas.microsoft.com/office/drawing/2014/main" id="{2122E233-9EEA-4E49-85D8-6E2CE68A0F23}"/>
              </a:ext>
            </a:extLst>
          </p:cNvPr>
          <p:cNvSpPr txBox="1">
            <a:spLocks noChangeArrowheads="1"/>
          </p:cNvSpPr>
          <p:nvPr/>
        </p:nvSpPr>
        <p:spPr bwMode="auto">
          <a:xfrm>
            <a:off x="7391400" y="2286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Comic Sans MS" panose="030F0702030302020204" pitchFamily="66" charset="0"/>
              </a:rPr>
              <a:t>Singular</a:t>
            </a:r>
          </a:p>
        </p:txBody>
      </p:sp>
      <p:grpSp>
        <p:nvGrpSpPr>
          <p:cNvPr id="110596" name="Group 4">
            <a:extLst>
              <a:ext uri="{FF2B5EF4-FFF2-40B4-BE49-F238E27FC236}">
                <a16:creationId xmlns:a16="http://schemas.microsoft.com/office/drawing/2014/main" id="{3480437D-2046-4494-8ECF-846681675F55}"/>
              </a:ext>
            </a:extLst>
          </p:cNvPr>
          <p:cNvGrpSpPr>
            <a:grpSpLocks/>
          </p:cNvGrpSpPr>
          <p:nvPr/>
        </p:nvGrpSpPr>
        <p:grpSpPr bwMode="auto">
          <a:xfrm>
            <a:off x="4800600" y="1143000"/>
            <a:ext cx="1219200" cy="2514600"/>
            <a:chOff x="3024" y="720"/>
            <a:chExt cx="768" cy="1584"/>
          </a:xfrm>
        </p:grpSpPr>
        <p:sp>
          <p:nvSpPr>
            <p:cNvPr id="110597" name="Line 5">
              <a:extLst>
                <a:ext uri="{FF2B5EF4-FFF2-40B4-BE49-F238E27FC236}">
                  <a16:creationId xmlns:a16="http://schemas.microsoft.com/office/drawing/2014/main" id="{DABE074A-5B34-468C-BEB0-F0865286062B}"/>
                </a:ext>
              </a:extLst>
            </p:cNvPr>
            <p:cNvSpPr>
              <a:spLocks noChangeShapeType="1"/>
            </p:cNvSpPr>
            <p:nvPr/>
          </p:nvSpPr>
          <p:spPr bwMode="auto">
            <a:xfrm>
              <a:off x="3456" y="720"/>
              <a:ext cx="0" cy="15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0598" name="Group 6">
              <a:extLst>
                <a:ext uri="{FF2B5EF4-FFF2-40B4-BE49-F238E27FC236}">
                  <a16:creationId xmlns:a16="http://schemas.microsoft.com/office/drawing/2014/main" id="{49C4AD83-974D-45A7-889A-6ED792A9210E}"/>
                </a:ext>
              </a:extLst>
            </p:cNvPr>
            <p:cNvGrpSpPr>
              <a:grpSpLocks/>
            </p:cNvGrpSpPr>
            <p:nvPr/>
          </p:nvGrpSpPr>
          <p:grpSpPr bwMode="auto">
            <a:xfrm>
              <a:off x="3024" y="720"/>
              <a:ext cx="768" cy="1584"/>
              <a:chOff x="3024" y="720"/>
              <a:chExt cx="768" cy="1584"/>
            </a:xfrm>
          </p:grpSpPr>
          <p:sp>
            <p:nvSpPr>
              <p:cNvPr id="110599" name="Line 7">
                <a:extLst>
                  <a:ext uri="{FF2B5EF4-FFF2-40B4-BE49-F238E27FC236}">
                    <a16:creationId xmlns:a16="http://schemas.microsoft.com/office/drawing/2014/main" id="{655E6CE4-5B27-4E5E-B86B-76576A7C42D4}"/>
                  </a:ext>
                </a:extLst>
              </p:cNvPr>
              <p:cNvSpPr>
                <a:spLocks noChangeShapeType="1"/>
              </p:cNvSpPr>
              <p:nvPr/>
            </p:nvSpPr>
            <p:spPr bwMode="auto">
              <a:xfrm flipH="1">
                <a:off x="3024" y="720"/>
                <a:ext cx="4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0" name="Line 8">
                <a:extLst>
                  <a:ext uri="{FF2B5EF4-FFF2-40B4-BE49-F238E27FC236}">
                    <a16:creationId xmlns:a16="http://schemas.microsoft.com/office/drawing/2014/main" id="{2CF22BB4-2DF6-4F7C-AEDC-423D8C3F635D}"/>
                  </a:ext>
                </a:extLst>
              </p:cNvPr>
              <p:cNvSpPr>
                <a:spLocks noChangeShapeType="1"/>
              </p:cNvSpPr>
              <p:nvPr/>
            </p:nvSpPr>
            <p:spPr bwMode="auto">
              <a:xfrm flipH="1">
                <a:off x="3120" y="2304"/>
                <a:ext cx="33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1" name="Line 9">
                <a:extLst>
                  <a:ext uri="{FF2B5EF4-FFF2-40B4-BE49-F238E27FC236}">
                    <a16:creationId xmlns:a16="http://schemas.microsoft.com/office/drawing/2014/main" id="{A09CCFA2-73E3-4DFF-A9B2-1451F27D5C4C}"/>
                  </a:ext>
                </a:extLst>
              </p:cNvPr>
              <p:cNvSpPr>
                <a:spLocks noChangeShapeType="1"/>
              </p:cNvSpPr>
              <p:nvPr/>
            </p:nvSpPr>
            <p:spPr bwMode="auto">
              <a:xfrm>
                <a:off x="3456" y="1584"/>
                <a:ext cx="33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0602" name="Text Box 10">
            <a:extLst>
              <a:ext uri="{FF2B5EF4-FFF2-40B4-BE49-F238E27FC236}">
                <a16:creationId xmlns:a16="http://schemas.microsoft.com/office/drawing/2014/main" id="{DFF2E309-DFD1-4E2E-AB98-46D248ED9A40}"/>
              </a:ext>
            </a:extLst>
          </p:cNvPr>
          <p:cNvSpPr txBox="1">
            <a:spLocks noChangeArrowheads="1"/>
          </p:cNvSpPr>
          <p:nvPr/>
        </p:nvSpPr>
        <p:spPr bwMode="auto">
          <a:xfrm>
            <a:off x="6324600" y="54102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Comic Sans MS" panose="030F0702030302020204" pitchFamily="66" charset="0"/>
              </a:rPr>
              <a:t>Plural</a:t>
            </a:r>
          </a:p>
        </p:txBody>
      </p:sp>
      <p:sp>
        <p:nvSpPr>
          <p:cNvPr id="110603" name="Text Box 11">
            <a:extLst>
              <a:ext uri="{FF2B5EF4-FFF2-40B4-BE49-F238E27FC236}">
                <a16:creationId xmlns:a16="http://schemas.microsoft.com/office/drawing/2014/main" id="{C113E108-6656-489E-968C-45E187034533}"/>
              </a:ext>
            </a:extLst>
          </p:cNvPr>
          <p:cNvSpPr txBox="1">
            <a:spLocks noChangeArrowheads="1"/>
          </p:cNvSpPr>
          <p:nvPr/>
        </p:nvSpPr>
        <p:spPr bwMode="auto">
          <a:xfrm>
            <a:off x="457200" y="9144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1</a:t>
            </a:r>
            <a:r>
              <a:rPr lang="en-US" altLang="en-US" b="1" baseline="30000"/>
              <a:t>st</a:t>
            </a:r>
            <a:r>
              <a:rPr lang="en-US" altLang="en-US" b="1"/>
              <a:t>  Person</a:t>
            </a:r>
          </a:p>
        </p:txBody>
      </p:sp>
      <p:sp>
        <p:nvSpPr>
          <p:cNvPr id="110604" name="Text Box 12">
            <a:extLst>
              <a:ext uri="{FF2B5EF4-FFF2-40B4-BE49-F238E27FC236}">
                <a16:creationId xmlns:a16="http://schemas.microsoft.com/office/drawing/2014/main" id="{8F6BB8E9-AFCD-4865-B420-5613BB270328}"/>
              </a:ext>
            </a:extLst>
          </p:cNvPr>
          <p:cNvSpPr txBox="1">
            <a:spLocks noChangeArrowheads="1"/>
          </p:cNvSpPr>
          <p:nvPr/>
        </p:nvSpPr>
        <p:spPr bwMode="auto">
          <a:xfrm>
            <a:off x="381000" y="1524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2</a:t>
            </a:r>
            <a:r>
              <a:rPr lang="en-US" altLang="en-US" b="1" baseline="30000"/>
              <a:t>nd</a:t>
            </a:r>
            <a:r>
              <a:rPr lang="en-US" altLang="en-US" b="1"/>
              <a:t>  Person</a:t>
            </a:r>
          </a:p>
        </p:txBody>
      </p:sp>
      <p:sp>
        <p:nvSpPr>
          <p:cNvPr id="110605" name="Text Box 13">
            <a:extLst>
              <a:ext uri="{FF2B5EF4-FFF2-40B4-BE49-F238E27FC236}">
                <a16:creationId xmlns:a16="http://schemas.microsoft.com/office/drawing/2014/main" id="{2154834E-50F6-48C0-8D9A-B298271E6079}"/>
              </a:ext>
            </a:extLst>
          </p:cNvPr>
          <p:cNvSpPr txBox="1">
            <a:spLocks noChangeArrowheads="1"/>
          </p:cNvSpPr>
          <p:nvPr/>
        </p:nvSpPr>
        <p:spPr bwMode="auto">
          <a:xfrm>
            <a:off x="381000" y="29718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3</a:t>
            </a:r>
            <a:r>
              <a:rPr lang="en-US" altLang="en-US" b="1" baseline="30000"/>
              <a:t>rd</a:t>
            </a:r>
            <a:r>
              <a:rPr lang="en-US" altLang="en-US" b="1"/>
              <a:t>  Person</a:t>
            </a:r>
          </a:p>
        </p:txBody>
      </p:sp>
      <p:sp>
        <p:nvSpPr>
          <p:cNvPr id="110606" name="Text Box 14">
            <a:extLst>
              <a:ext uri="{FF2B5EF4-FFF2-40B4-BE49-F238E27FC236}">
                <a16:creationId xmlns:a16="http://schemas.microsoft.com/office/drawing/2014/main" id="{ABC64775-0829-4E6E-BD68-9B0E739920A2}"/>
              </a:ext>
            </a:extLst>
          </p:cNvPr>
          <p:cNvSpPr txBox="1">
            <a:spLocks noChangeArrowheads="1"/>
          </p:cNvSpPr>
          <p:nvPr/>
        </p:nvSpPr>
        <p:spPr bwMode="auto">
          <a:xfrm>
            <a:off x="395288" y="4149725"/>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1</a:t>
            </a:r>
            <a:r>
              <a:rPr lang="en-US" altLang="en-US" b="1" baseline="30000"/>
              <a:t>st</a:t>
            </a:r>
            <a:r>
              <a:rPr lang="en-US" altLang="en-US" b="1"/>
              <a:t>  Person</a:t>
            </a:r>
          </a:p>
        </p:txBody>
      </p:sp>
      <p:sp>
        <p:nvSpPr>
          <p:cNvPr id="110607" name="Text Box 15">
            <a:extLst>
              <a:ext uri="{FF2B5EF4-FFF2-40B4-BE49-F238E27FC236}">
                <a16:creationId xmlns:a16="http://schemas.microsoft.com/office/drawing/2014/main" id="{DAC147CC-5867-4C73-8456-19B46DF4DF52}"/>
              </a:ext>
            </a:extLst>
          </p:cNvPr>
          <p:cNvSpPr txBox="1">
            <a:spLocks noChangeArrowheads="1"/>
          </p:cNvSpPr>
          <p:nvPr/>
        </p:nvSpPr>
        <p:spPr bwMode="auto">
          <a:xfrm>
            <a:off x="395288" y="4652963"/>
            <a:ext cx="160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2</a:t>
            </a:r>
            <a:r>
              <a:rPr lang="en-US" altLang="en-US" b="1" baseline="30000"/>
              <a:t>nd</a:t>
            </a:r>
            <a:r>
              <a:rPr lang="en-US" altLang="en-US" b="1"/>
              <a:t> Person</a:t>
            </a:r>
          </a:p>
        </p:txBody>
      </p:sp>
      <p:sp>
        <p:nvSpPr>
          <p:cNvPr id="110608" name="Text Box 16">
            <a:extLst>
              <a:ext uri="{FF2B5EF4-FFF2-40B4-BE49-F238E27FC236}">
                <a16:creationId xmlns:a16="http://schemas.microsoft.com/office/drawing/2014/main" id="{A17C584A-7970-4F75-A5D0-5885F9CD83DB}"/>
              </a:ext>
            </a:extLst>
          </p:cNvPr>
          <p:cNvSpPr txBox="1">
            <a:spLocks noChangeArrowheads="1"/>
          </p:cNvSpPr>
          <p:nvPr/>
        </p:nvSpPr>
        <p:spPr bwMode="auto">
          <a:xfrm>
            <a:off x="468313" y="5516563"/>
            <a:ext cx="137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3</a:t>
            </a:r>
            <a:r>
              <a:rPr lang="en-US" altLang="en-US" b="1" baseline="30000"/>
              <a:t>rd</a:t>
            </a:r>
            <a:r>
              <a:rPr lang="en-US" altLang="en-US" b="1"/>
              <a:t> Person</a:t>
            </a:r>
          </a:p>
        </p:txBody>
      </p:sp>
      <p:pic>
        <p:nvPicPr>
          <p:cNvPr id="110609" name="Picture 17">
            <a:extLst>
              <a:ext uri="{FF2B5EF4-FFF2-40B4-BE49-F238E27FC236}">
                <a16:creationId xmlns:a16="http://schemas.microsoft.com/office/drawing/2014/main" id="{0119BA25-5911-4C1F-B47F-B396E1208B7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7010400" y="838200"/>
            <a:ext cx="574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0610" name="Picture 18">
            <a:extLst>
              <a:ext uri="{FF2B5EF4-FFF2-40B4-BE49-F238E27FC236}">
                <a16:creationId xmlns:a16="http://schemas.microsoft.com/office/drawing/2014/main" id="{8C9650D5-1350-4A71-8803-F4F874C45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562600" y="1371600"/>
            <a:ext cx="420688" cy="649288"/>
          </a:xfrm>
          <a:prstGeom prst="rect">
            <a:avLst/>
          </a:prstGeom>
          <a:noFill/>
          <a:extLst>
            <a:ext uri="{909E8E84-426E-40DD-AFC4-6F175D3DCCD1}">
              <a14:hiddenFill xmlns:a14="http://schemas.microsoft.com/office/drawing/2010/main">
                <a:solidFill>
                  <a:srgbClr val="FFFFFF"/>
                </a:solidFill>
              </a14:hiddenFill>
            </a:ext>
          </a:extLst>
        </p:spPr>
      </p:pic>
      <p:pic>
        <p:nvPicPr>
          <p:cNvPr id="110611" name="Picture 19">
            <a:extLst>
              <a:ext uri="{FF2B5EF4-FFF2-40B4-BE49-F238E27FC236}">
                <a16:creationId xmlns:a16="http://schemas.microsoft.com/office/drawing/2014/main" id="{5BE7C42E-C1B8-46F3-8390-58E634783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96200" y="3276600"/>
            <a:ext cx="762000" cy="477838"/>
          </a:xfrm>
          <a:prstGeom prst="rect">
            <a:avLst/>
          </a:prstGeom>
          <a:noFill/>
          <a:extLst>
            <a:ext uri="{909E8E84-426E-40DD-AFC4-6F175D3DCCD1}">
              <a14:hiddenFill xmlns:a14="http://schemas.microsoft.com/office/drawing/2010/main">
                <a:solidFill>
                  <a:srgbClr val="FFFFFF"/>
                </a:solidFill>
              </a14:hiddenFill>
            </a:ext>
          </a:extLst>
        </p:spPr>
      </p:pic>
      <p:sp>
        <p:nvSpPr>
          <p:cNvPr id="110612" name="Line 20">
            <a:extLst>
              <a:ext uri="{FF2B5EF4-FFF2-40B4-BE49-F238E27FC236}">
                <a16:creationId xmlns:a16="http://schemas.microsoft.com/office/drawing/2014/main" id="{BBBF7A07-6664-4D66-8113-009495D08162}"/>
              </a:ext>
            </a:extLst>
          </p:cNvPr>
          <p:cNvSpPr>
            <a:spLocks noChangeShapeType="1"/>
          </p:cNvSpPr>
          <p:nvPr/>
        </p:nvSpPr>
        <p:spPr bwMode="auto">
          <a:xfrm flipH="1">
            <a:off x="6172200" y="1295400"/>
            <a:ext cx="6858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0613" name="Picture 21">
            <a:extLst>
              <a:ext uri="{FF2B5EF4-FFF2-40B4-BE49-F238E27FC236}">
                <a16:creationId xmlns:a16="http://schemas.microsoft.com/office/drawing/2014/main" id="{141A3195-85E0-4158-967E-D4211F148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80998">
            <a:off x="7118350" y="1644650"/>
            <a:ext cx="647700" cy="254000"/>
          </a:xfrm>
          <a:prstGeom prst="rect">
            <a:avLst/>
          </a:prstGeom>
          <a:noFill/>
          <a:extLst>
            <a:ext uri="{909E8E84-426E-40DD-AFC4-6F175D3DCCD1}">
              <a14:hiddenFill xmlns:a14="http://schemas.microsoft.com/office/drawing/2010/main">
                <a:solidFill>
                  <a:srgbClr val="FFFFFF"/>
                </a:solidFill>
              </a14:hiddenFill>
            </a:ext>
          </a:extLst>
        </p:spPr>
      </p:pic>
      <p:sp>
        <p:nvSpPr>
          <p:cNvPr id="110614" name="Litebulb">
            <a:extLst>
              <a:ext uri="{FF2B5EF4-FFF2-40B4-BE49-F238E27FC236}">
                <a16:creationId xmlns:a16="http://schemas.microsoft.com/office/drawing/2014/main" id="{E0888841-42B7-4DC8-9177-ADF86AB68C43}"/>
              </a:ext>
            </a:extLst>
          </p:cNvPr>
          <p:cNvSpPr>
            <a:spLocks noEditPoints="1" noChangeArrowheads="1"/>
          </p:cNvSpPr>
          <p:nvPr/>
        </p:nvSpPr>
        <p:spPr bwMode="auto">
          <a:xfrm>
            <a:off x="6553200" y="1752600"/>
            <a:ext cx="457200" cy="609600"/>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en-US"/>
          </a:p>
        </p:txBody>
      </p:sp>
      <p:sp>
        <p:nvSpPr>
          <p:cNvPr id="110615" name="Line 23">
            <a:extLst>
              <a:ext uri="{FF2B5EF4-FFF2-40B4-BE49-F238E27FC236}">
                <a16:creationId xmlns:a16="http://schemas.microsoft.com/office/drawing/2014/main" id="{8F0C01A8-4509-43AB-AFBD-425A43080134}"/>
              </a:ext>
            </a:extLst>
          </p:cNvPr>
          <p:cNvSpPr>
            <a:spLocks noChangeShapeType="1"/>
          </p:cNvSpPr>
          <p:nvPr/>
        </p:nvSpPr>
        <p:spPr bwMode="auto">
          <a:xfrm flipH="1" flipV="1">
            <a:off x="6096000" y="1828800"/>
            <a:ext cx="533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16" name="Line 24">
            <a:extLst>
              <a:ext uri="{FF2B5EF4-FFF2-40B4-BE49-F238E27FC236}">
                <a16:creationId xmlns:a16="http://schemas.microsoft.com/office/drawing/2014/main" id="{C0FA2711-F0CA-4BCF-B217-BBDEE5E5A44A}"/>
              </a:ext>
            </a:extLst>
          </p:cNvPr>
          <p:cNvSpPr>
            <a:spLocks noChangeShapeType="1"/>
          </p:cNvSpPr>
          <p:nvPr/>
        </p:nvSpPr>
        <p:spPr bwMode="auto">
          <a:xfrm>
            <a:off x="6934200" y="2514600"/>
            <a:ext cx="76200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0617" name="Picture 25">
            <a:extLst>
              <a:ext uri="{FF2B5EF4-FFF2-40B4-BE49-F238E27FC236}">
                <a16:creationId xmlns:a16="http://schemas.microsoft.com/office/drawing/2014/main" id="{AB9470DF-AA32-44BC-BEFE-C435BB91D5C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7543800" y="609600"/>
            <a:ext cx="574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0618" name="Picture 26">
            <a:extLst>
              <a:ext uri="{FF2B5EF4-FFF2-40B4-BE49-F238E27FC236}">
                <a16:creationId xmlns:a16="http://schemas.microsoft.com/office/drawing/2014/main" id="{E1043AC3-08AC-4A32-BF5D-ADEE7952ED7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7162800" y="381000"/>
            <a:ext cx="574675"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0619" name="Picture 27">
            <a:extLst>
              <a:ext uri="{FF2B5EF4-FFF2-40B4-BE49-F238E27FC236}">
                <a16:creationId xmlns:a16="http://schemas.microsoft.com/office/drawing/2014/main" id="{27CFAD90-F500-40A5-AC50-0DB2C4870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86400" y="1752600"/>
            <a:ext cx="420688" cy="649288"/>
          </a:xfrm>
          <a:prstGeom prst="rect">
            <a:avLst/>
          </a:prstGeom>
          <a:noFill/>
          <a:extLst>
            <a:ext uri="{909E8E84-426E-40DD-AFC4-6F175D3DCCD1}">
              <a14:hiddenFill xmlns:a14="http://schemas.microsoft.com/office/drawing/2010/main">
                <a:solidFill>
                  <a:srgbClr val="FFFFFF"/>
                </a:solidFill>
              </a14:hiddenFill>
            </a:ext>
          </a:extLst>
        </p:spPr>
      </p:pic>
      <p:pic>
        <p:nvPicPr>
          <p:cNvPr id="110620" name="Picture 28">
            <a:extLst>
              <a:ext uri="{FF2B5EF4-FFF2-40B4-BE49-F238E27FC236}">
                <a16:creationId xmlns:a16="http://schemas.microsoft.com/office/drawing/2014/main" id="{698590D6-A6ED-453B-9C12-4A20B9CCD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181600" y="1447800"/>
            <a:ext cx="420688" cy="649288"/>
          </a:xfrm>
          <a:prstGeom prst="rect">
            <a:avLst/>
          </a:prstGeom>
          <a:noFill/>
          <a:extLst>
            <a:ext uri="{909E8E84-426E-40DD-AFC4-6F175D3DCCD1}">
              <a14:hiddenFill xmlns:a14="http://schemas.microsoft.com/office/drawing/2010/main">
                <a:solidFill>
                  <a:srgbClr val="FFFFFF"/>
                </a:solidFill>
              </a14:hiddenFill>
            </a:ext>
          </a:extLst>
        </p:spPr>
      </p:pic>
      <p:sp>
        <p:nvSpPr>
          <p:cNvPr id="110621" name="Text Box 29">
            <a:extLst>
              <a:ext uri="{FF2B5EF4-FFF2-40B4-BE49-F238E27FC236}">
                <a16:creationId xmlns:a16="http://schemas.microsoft.com/office/drawing/2014/main" id="{9BAE1F3C-F3CF-43CB-942C-E6044F7D5B3C}"/>
              </a:ext>
            </a:extLst>
          </p:cNvPr>
          <p:cNvSpPr txBox="1">
            <a:spLocks noChangeArrowheads="1"/>
          </p:cNvSpPr>
          <p:nvPr/>
        </p:nvSpPr>
        <p:spPr bwMode="auto">
          <a:xfrm>
            <a:off x="2771775" y="40767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8000"/>
                </a:solidFill>
                <a:latin typeface="Georgia" panose="02040502050405020303" pitchFamily="18" charset="0"/>
              </a:rPr>
              <a:t>We </a:t>
            </a:r>
          </a:p>
        </p:txBody>
      </p:sp>
      <p:sp>
        <p:nvSpPr>
          <p:cNvPr id="110622" name="Text Box 30">
            <a:extLst>
              <a:ext uri="{FF2B5EF4-FFF2-40B4-BE49-F238E27FC236}">
                <a16:creationId xmlns:a16="http://schemas.microsoft.com/office/drawing/2014/main" id="{BA43CD87-4E20-4F05-9BBA-AC2638EA7963}"/>
              </a:ext>
            </a:extLst>
          </p:cNvPr>
          <p:cNvSpPr txBox="1">
            <a:spLocks noChangeArrowheads="1"/>
          </p:cNvSpPr>
          <p:nvPr/>
        </p:nvSpPr>
        <p:spPr bwMode="auto">
          <a:xfrm>
            <a:off x="2771775" y="4581525"/>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8000"/>
                </a:solidFill>
                <a:latin typeface="Georgia" panose="02040502050405020303" pitchFamily="18" charset="0"/>
              </a:rPr>
              <a:t>You</a:t>
            </a:r>
          </a:p>
        </p:txBody>
      </p:sp>
      <p:pic>
        <p:nvPicPr>
          <p:cNvPr id="110623" name="Picture 31">
            <a:extLst>
              <a:ext uri="{FF2B5EF4-FFF2-40B4-BE49-F238E27FC236}">
                <a16:creationId xmlns:a16="http://schemas.microsoft.com/office/drawing/2014/main" id="{12599517-6E12-48F6-84D5-F76E45357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0" y="3810000"/>
            <a:ext cx="762000" cy="477838"/>
          </a:xfrm>
          <a:prstGeom prst="rect">
            <a:avLst/>
          </a:prstGeom>
          <a:noFill/>
          <a:extLst>
            <a:ext uri="{909E8E84-426E-40DD-AFC4-6F175D3DCCD1}">
              <a14:hiddenFill xmlns:a14="http://schemas.microsoft.com/office/drawing/2010/main">
                <a:solidFill>
                  <a:srgbClr val="FFFFFF"/>
                </a:solidFill>
              </a14:hiddenFill>
            </a:ext>
          </a:extLst>
        </p:spPr>
      </p:pic>
      <p:pic>
        <p:nvPicPr>
          <p:cNvPr id="110624" name="Picture 32">
            <a:extLst>
              <a:ext uri="{FF2B5EF4-FFF2-40B4-BE49-F238E27FC236}">
                <a16:creationId xmlns:a16="http://schemas.microsoft.com/office/drawing/2014/main" id="{7CA44C27-D883-49FB-8C90-49D955E54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48600" y="4267200"/>
            <a:ext cx="762000" cy="477838"/>
          </a:xfrm>
          <a:prstGeom prst="rect">
            <a:avLst/>
          </a:prstGeom>
          <a:noFill/>
          <a:extLst>
            <a:ext uri="{909E8E84-426E-40DD-AFC4-6F175D3DCCD1}">
              <a14:hiddenFill xmlns:a14="http://schemas.microsoft.com/office/drawing/2010/main">
                <a:solidFill>
                  <a:srgbClr val="FFFFFF"/>
                </a:solidFill>
              </a14:hiddenFill>
            </a:ext>
          </a:extLst>
        </p:spPr>
      </p:pic>
      <p:sp>
        <p:nvSpPr>
          <p:cNvPr id="110625" name="Text Box 33">
            <a:extLst>
              <a:ext uri="{FF2B5EF4-FFF2-40B4-BE49-F238E27FC236}">
                <a16:creationId xmlns:a16="http://schemas.microsoft.com/office/drawing/2014/main" id="{A058F1D1-AF2E-4DF9-B05D-CABCB1D34E26}"/>
              </a:ext>
            </a:extLst>
          </p:cNvPr>
          <p:cNvSpPr txBox="1">
            <a:spLocks noChangeArrowheads="1"/>
          </p:cNvSpPr>
          <p:nvPr/>
        </p:nvSpPr>
        <p:spPr bwMode="auto">
          <a:xfrm>
            <a:off x="2771775" y="5084763"/>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008000"/>
                </a:solidFill>
                <a:latin typeface="Georgia" panose="02040502050405020303" pitchFamily="18" charset="0"/>
              </a:rPr>
              <a:t>They </a:t>
            </a:r>
          </a:p>
        </p:txBody>
      </p:sp>
      <p:grpSp>
        <p:nvGrpSpPr>
          <p:cNvPr id="110627" name="Group 35">
            <a:extLst>
              <a:ext uri="{FF2B5EF4-FFF2-40B4-BE49-F238E27FC236}">
                <a16:creationId xmlns:a16="http://schemas.microsoft.com/office/drawing/2014/main" id="{B3DD7A15-C6B0-46C6-9652-3AC07B35CC5C}"/>
              </a:ext>
            </a:extLst>
          </p:cNvPr>
          <p:cNvGrpSpPr>
            <a:grpSpLocks/>
          </p:cNvGrpSpPr>
          <p:nvPr/>
        </p:nvGrpSpPr>
        <p:grpSpPr bwMode="auto">
          <a:xfrm>
            <a:off x="1979613" y="5300663"/>
            <a:ext cx="576262" cy="863600"/>
            <a:chOff x="1247" y="3385"/>
            <a:chExt cx="363" cy="544"/>
          </a:xfrm>
        </p:grpSpPr>
        <p:sp>
          <p:nvSpPr>
            <p:cNvPr id="110628" name="Line 36">
              <a:extLst>
                <a:ext uri="{FF2B5EF4-FFF2-40B4-BE49-F238E27FC236}">
                  <a16:creationId xmlns:a16="http://schemas.microsoft.com/office/drawing/2014/main" id="{66DDF17C-4FEB-4312-BB28-D0FEDFB58729}"/>
                </a:ext>
              </a:extLst>
            </p:cNvPr>
            <p:cNvSpPr>
              <a:spLocks noChangeShapeType="1"/>
            </p:cNvSpPr>
            <p:nvPr/>
          </p:nvSpPr>
          <p:spPr bwMode="auto">
            <a:xfrm>
              <a:off x="1383" y="3385"/>
              <a:ext cx="22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0629" name="Group 37">
              <a:extLst>
                <a:ext uri="{FF2B5EF4-FFF2-40B4-BE49-F238E27FC236}">
                  <a16:creationId xmlns:a16="http://schemas.microsoft.com/office/drawing/2014/main" id="{65F4573F-C690-4B68-B550-9EAE81E57C6F}"/>
                </a:ext>
              </a:extLst>
            </p:cNvPr>
            <p:cNvGrpSpPr>
              <a:grpSpLocks/>
            </p:cNvGrpSpPr>
            <p:nvPr/>
          </p:nvGrpSpPr>
          <p:grpSpPr bwMode="auto">
            <a:xfrm>
              <a:off x="1247" y="3385"/>
              <a:ext cx="318" cy="544"/>
              <a:chOff x="1247" y="3385"/>
              <a:chExt cx="318" cy="544"/>
            </a:xfrm>
          </p:grpSpPr>
          <p:sp>
            <p:nvSpPr>
              <p:cNvPr id="110630" name="Line 38">
                <a:extLst>
                  <a:ext uri="{FF2B5EF4-FFF2-40B4-BE49-F238E27FC236}">
                    <a16:creationId xmlns:a16="http://schemas.microsoft.com/office/drawing/2014/main" id="{BAAD4FD4-80F1-4232-BF5F-1C4DC10FA4C0}"/>
                  </a:ext>
                </a:extLst>
              </p:cNvPr>
              <p:cNvSpPr>
                <a:spLocks noChangeShapeType="1"/>
              </p:cNvSpPr>
              <p:nvPr/>
            </p:nvSpPr>
            <p:spPr bwMode="auto">
              <a:xfrm>
                <a:off x="1383" y="3385"/>
                <a:ext cx="0" cy="5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31" name="Line 39">
                <a:extLst>
                  <a:ext uri="{FF2B5EF4-FFF2-40B4-BE49-F238E27FC236}">
                    <a16:creationId xmlns:a16="http://schemas.microsoft.com/office/drawing/2014/main" id="{E355B2D5-4F4B-48EC-AE14-E933C0DAA37B}"/>
                  </a:ext>
                </a:extLst>
              </p:cNvPr>
              <p:cNvSpPr>
                <a:spLocks noChangeShapeType="1"/>
              </p:cNvSpPr>
              <p:nvPr/>
            </p:nvSpPr>
            <p:spPr bwMode="auto">
              <a:xfrm>
                <a:off x="1247" y="3612"/>
                <a:ext cx="13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32" name="Line 40">
                <a:extLst>
                  <a:ext uri="{FF2B5EF4-FFF2-40B4-BE49-F238E27FC236}">
                    <a16:creationId xmlns:a16="http://schemas.microsoft.com/office/drawing/2014/main" id="{8E9D543C-1CD9-4586-8DCC-E07ED8D7B5C6}"/>
                  </a:ext>
                </a:extLst>
              </p:cNvPr>
              <p:cNvSpPr>
                <a:spLocks noChangeShapeType="1"/>
              </p:cNvSpPr>
              <p:nvPr/>
            </p:nvSpPr>
            <p:spPr bwMode="auto">
              <a:xfrm>
                <a:off x="1383" y="3929"/>
                <a:ext cx="18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0633" name="Group 41">
            <a:extLst>
              <a:ext uri="{FF2B5EF4-FFF2-40B4-BE49-F238E27FC236}">
                <a16:creationId xmlns:a16="http://schemas.microsoft.com/office/drawing/2014/main" id="{A227ADCB-C2BA-4C8D-AF47-FDB4B49F36A4}"/>
              </a:ext>
            </a:extLst>
          </p:cNvPr>
          <p:cNvGrpSpPr>
            <a:grpSpLocks/>
          </p:cNvGrpSpPr>
          <p:nvPr/>
        </p:nvGrpSpPr>
        <p:grpSpPr bwMode="auto">
          <a:xfrm>
            <a:off x="2051050" y="2133600"/>
            <a:ext cx="685800" cy="1655763"/>
            <a:chOff x="1292" y="1389"/>
            <a:chExt cx="432" cy="1043"/>
          </a:xfrm>
        </p:grpSpPr>
        <p:sp>
          <p:nvSpPr>
            <p:cNvPr id="110634" name="Line 42">
              <a:extLst>
                <a:ext uri="{FF2B5EF4-FFF2-40B4-BE49-F238E27FC236}">
                  <a16:creationId xmlns:a16="http://schemas.microsoft.com/office/drawing/2014/main" id="{37FED344-FF97-415C-9651-11E5AB297475}"/>
                </a:ext>
              </a:extLst>
            </p:cNvPr>
            <p:cNvSpPr>
              <a:spLocks noChangeShapeType="1"/>
            </p:cNvSpPr>
            <p:nvPr/>
          </p:nvSpPr>
          <p:spPr bwMode="auto">
            <a:xfrm flipH="1">
              <a:off x="1474" y="1389"/>
              <a:ext cx="6" cy="10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0635" name="Group 43">
              <a:extLst>
                <a:ext uri="{FF2B5EF4-FFF2-40B4-BE49-F238E27FC236}">
                  <a16:creationId xmlns:a16="http://schemas.microsoft.com/office/drawing/2014/main" id="{8B5D3416-5EF3-411B-8B70-CFA350E9AA56}"/>
                </a:ext>
              </a:extLst>
            </p:cNvPr>
            <p:cNvGrpSpPr>
              <a:grpSpLocks/>
            </p:cNvGrpSpPr>
            <p:nvPr/>
          </p:nvGrpSpPr>
          <p:grpSpPr bwMode="auto">
            <a:xfrm>
              <a:off x="1292" y="1389"/>
              <a:ext cx="432" cy="1043"/>
              <a:chOff x="1292" y="1389"/>
              <a:chExt cx="432" cy="1043"/>
            </a:xfrm>
          </p:grpSpPr>
          <p:sp>
            <p:nvSpPr>
              <p:cNvPr id="110636" name="Line 44">
                <a:extLst>
                  <a:ext uri="{FF2B5EF4-FFF2-40B4-BE49-F238E27FC236}">
                    <a16:creationId xmlns:a16="http://schemas.microsoft.com/office/drawing/2014/main" id="{17628776-1EEE-4A0C-9DC6-4015085FB9EE}"/>
                  </a:ext>
                </a:extLst>
              </p:cNvPr>
              <p:cNvSpPr>
                <a:spLocks noChangeShapeType="1"/>
              </p:cNvSpPr>
              <p:nvPr/>
            </p:nvSpPr>
            <p:spPr bwMode="auto">
              <a:xfrm>
                <a:off x="1484" y="1389"/>
                <a:ext cx="24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37" name="Line 45">
                <a:extLst>
                  <a:ext uri="{FF2B5EF4-FFF2-40B4-BE49-F238E27FC236}">
                    <a16:creationId xmlns:a16="http://schemas.microsoft.com/office/drawing/2014/main" id="{B9838003-23A7-4705-BE6E-9C775179E499}"/>
                  </a:ext>
                </a:extLst>
              </p:cNvPr>
              <p:cNvSpPr>
                <a:spLocks noChangeShapeType="1"/>
              </p:cNvSpPr>
              <p:nvPr/>
            </p:nvSpPr>
            <p:spPr bwMode="auto">
              <a:xfrm>
                <a:off x="1292" y="2013"/>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38" name="Line 46">
                <a:extLst>
                  <a:ext uri="{FF2B5EF4-FFF2-40B4-BE49-F238E27FC236}">
                    <a16:creationId xmlns:a16="http://schemas.microsoft.com/office/drawing/2014/main" id="{892B5576-1166-4A4F-B422-738619190649}"/>
                  </a:ext>
                </a:extLst>
              </p:cNvPr>
              <p:cNvSpPr>
                <a:spLocks noChangeShapeType="1"/>
              </p:cNvSpPr>
              <p:nvPr/>
            </p:nvSpPr>
            <p:spPr bwMode="auto">
              <a:xfrm>
                <a:off x="1474" y="2432"/>
                <a:ext cx="22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0626" name="Text Box 34">
            <a:extLst>
              <a:ext uri="{FF2B5EF4-FFF2-40B4-BE49-F238E27FC236}">
                <a16:creationId xmlns:a16="http://schemas.microsoft.com/office/drawing/2014/main" id="{54438E4A-1DA4-4C2D-BA44-70FDEA74C1B2}"/>
              </a:ext>
            </a:extLst>
          </p:cNvPr>
          <p:cNvSpPr txBox="1">
            <a:spLocks noChangeArrowheads="1"/>
          </p:cNvSpPr>
          <p:nvPr/>
        </p:nvSpPr>
        <p:spPr bwMode="auto">
          <a:xfrm>
            <a:off x="2743200" y="838200"/>
            <a:ext cx="2590800" cy="547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5000"/>
              </a:spcBef>
            </a:pPr>
            <a:r>
              <a:rPr lang="en-US" altLang="en-US" sz="2400" b="1">
                <a:solidFill>
                  <a:srgbClr val="009900"/>
                </a:solidFill>
                <a:latin typeface="Georgia" panose="02040502050405020303" pitchFamily="18" charset="0"/>
              </a:rPr>
              <a:t>I</a:t>
            </a:r>
          </a:p>
          <a:p>
            <a:pPr>
              <a:spcBef>
                <a:spcPct val="50000"/>
              </a:spcBef>
            </a:pPr>
            <a:r>
              <a:rPr lang="en-US" altLang="en-US" sz="2400" b="1">
                <a:solidFill>
                  <a:srgbClr val="009900"/>
                </a:solidFill>
                <a:latin typeface="Georgia" panose="02040502050405020303" pitchFamily="18" charset="0"/>
              </a:rPr>
              <a:t>You</a:t>
            </a:r>
          </a:p>
          <a:p>
            <a:pPr>
              <a:spcBef>
                <a:spcPct val="50000"/>
              </a:spcBef>
            </a:pPr>
            <a:r>
              <a:rPr lang="en-US" altLang="en-US" sz="2400" b="1">
                <a:solidFill>
                  <a:srgbClr val="009900"/>
                </a:solidFill>
                <a:latin typeface="Georgia" panose="02040502050405020303" pitchFamily="18" charset="0"/>
              </a:rPr>
              <a:t>He</a:t>
            </a:r>
          </a:p>
          <a:p>
            <a:pPr>
              <a:spcBef>
                <a:spcPct val="25000"/>
              </a:spcBef>
            </a:pPr>
            <a:r>
              <a:rPr lang="en-US" altLang="en-US" sz="2400" b="1">
                <a:solidFill>
                  <a:srgbClr val="009900"/>
                </a:solidFill>
                <a:latin typeface="Georgia" panose="02040502050405020303" pitchFamily="18" charset="0"/>
              </a:rPr>
              <a:t>She</a:t>
            </a:r>
          </a:p>
          <a:p>
            <a:r>
              <a:rPr lang="en-US" altLang="en-US" sz="2400" b="1">
                <a:solidFill>
                  <a:srgbClr val="009900"/>
                </a:solidFill>
                <a:latin typeface="Georgia" panose="02040502050405020303" pitchFamily="18" charset="0"/>
              </a:rPr>
              <a:t>It</a:t>
            </a:r>
          </a:p>
          <a:p>
            <a:r>
              <a:rPr lang="en-US" altLang="en-US" sz="2400" b="1">
                <a:solidFill>
                  <a:srgbClr val="FF0000"/>
                </a:solidFill>
                <a:latin typeface="Georgia" panose="02040502050405020303" pitchFamily="18" charset="0"/>
              </a:rPr>
              <a:t>Ahmed</a:t>
            </a:r>
          </a:p>
          <a:p>
            <a:r>
              <a:rPr lang="en-US" altLang="en-US" sz="2400" b="1">
                <a:solidFill>
                  <a:srgbClr val="0066FF"/>
                </a:solidFill>
                <a:latin typeface="Georgia" panose="02040502050405020303" pitchFamily="18" charset="0"/>
              </a:rPr>
              <a:t>The teacher</a:t>
            </a:r>
          </a:p>
          <a:p>
            <a:pPr>
              <a:spcBef>
                <a:spcPct val="50000"/>
              </a:spcBef>
            </a:pPr>
            <a:r>
              <a:rPr lang="en-US" altLang="en-US" sz="2400" b="1">
                <a:solidFill>
                  <a:srgbClr val="009900"/>
                </a:solidFill>
                <a:latin typeface="Georgia" panose="02040502050405020303" pitchFamily="18" charset="0"/>
              </a:rPr>
              <a:t>We</a:t>
            </a:r>
          </a:p>
          <a:p>
            <a:pPr>
              <a:spcBef>
                <a:spcPct val="50000"/>
              </a:spcBef>
            </a:pPr>
            <a:r>
              <a:rPr lang="en-US" altLang="en-US" sz="2400" b="1">
                <a:solidFill>
                  <a:srgbClr val="009900"/>
                </a:solidFill>
                <a:latin typeface="Georgia" panose="02040502050405020303" pitchFamily="18" charset="0"/>
              </a:rPr>
              <a:t>You</a:t>
            </a:r>
          </a:p>
          <a:p>
            <a:pPr>
              <a:spcBef>
                <a:spcPct val="50000"/>
              </a:spcBef>
            </a:pPr>
            <a:r>
              <a:rPr lang="en-US" altLang="en-US" sz="2400" b="1">
                <a:solidFill>
                  <a:srgbClr val="009900"/>
                </a:solidFill>
                <a:latin typeface="Georgia" panose="02040502050405020303" pitchFamily="18" charset="0"/>
              </a:rPr>
              <a:t>They</a:t>
            </a:r>
            <a:r>
              <a:rPr lang="en-US" altLang="en-US" sz="2400" b="1">
                <a:latin typeface="Georgia" panose="02040502050405020303" pitchFamily="18" charset="0"/>
              </a:rPr>
              <a:t> </a:t>
            </a:r>
          </a:p>
          <a:p>
            <a:r>
              <a:rPr lang="en-US" altLang="en-US" sz="2400" b="1">
                <a:solidFill>
                  <a:srgbClr val="FF0000"/>
                </a:solidFill>
                <a:latin typeface="Georgia" panose="02040502050405020303" pitchFamily="18" charset="0"/>
              </a:rPr>
              <a:t>Ali and Ahmed</a:t>
            </a:r>
          </a:p>
          <a:p>
            <a:r>
              <a:rPr lang="en-US" altLang="en-US" sz="2400" b="1">
                <a:solidFill>
                  <a:srgbClr val="0066FF"/>
                </a:solidFill>
                <a:latin typeface="Georgia" panose="02040502050405020303" pitchFamily="18" charset="0"/>
              </a:rPr>
              <a:t>The teachers</a:t>
            </a:r>
          </a:p>
        </p:txBody>
      </p:sp>
      <p:grpSp>
        <p:nvGrpSpPr>
          <p:cNvPr id="110647" name="Group 55">
            <a:extLst>
              <a:ext uri="{FF2B5EF4-FFF2-40B4-BE49-F238E27FC236}">
                <a16:creationId xmlns:a16="http://schemas.microsoft.com/office/drawing/2014/main" id="{5A2C5D92-B50F-4768-A72D-6617761B032D}"/>
              </a:ext>
            </a:extLst>
          </p:cNvPr>
          <p:cNvGrpSpPr>
            <a:grpSpLocks/>
          </p:cNvGrpSpPr>
          <p:nvPr/>
        </p:nvGrpSpPr>
        <p:grpSpPr bwMode="auto">
          <a:xfrm>
            <a:off x="4953000" y="4191000"/>
            <a:ext cx="1152525" cy="1981200"/>
            <a:chOff x="3360" y="2640"/>
            <a:chExt cx="726" cy="1248"/>
          </a:xfrm>
        </p:grpSpPr>
        <p:grpSp>
          <p:nvGrpSpPr>
            <p:cNvPr id="110645" name="Group 53">
              <a:extLst>
                <a:ext uri="{FF2B5EF4-FFF2-40B4-BE49-F238E27FC236}">
                  <a16:creationId xmlns:a16="http://schemas.microsoft.com/office/drawing/2014/main" id="{FCB0B096-F2A3-4D9B-903A-AB34FA199F3E}"/>
                </a:ext>
              </a:extLst>
            </p:cNvPr>
            <p:cNvGrpSpPr>
              <a:grpSpLocks/>
            </p:cNvGrpSpPr>
            <p:nvPr/>
          </p:nvGrpSpPr>
          <p:grpSpPr bwMode="auto">
            <a:xfrm>
              <a:off x="3360" y="2640"/>
              <a:ext cx="726" cy="1248"/>
              <a:chOff x="3024" y="2640"/>
              <a:chExt cx="726" cy="1248"/>
            </a:xfrm>
          </p:grpSpPr>
          <p:sp>
            <p:nvSpPr>
              <p:cNvPr id="110641" name="Line 49">
                <a:extLst>
                  <a:ext uri="{FF2B5EF4-FFF2-40B4-BE49-F238E27FC236}">
                    <a16:creationId xmlns:a16="http://schemas.microsoft.com/office/drawing/2014/main" id="{AB44B930-5499-406E-8639-07C4773A52CE}"/>
                  </a:ext>
                </a:extLst>
              </p:cNvPr>
              <p:cNvSpPr>
                <a:spLocks noChangeShapeType="1"/>
              </p:cNvSpPr>
              <p:nvPr/>
            </p:nvSpPr>
            <p:spPr bwMode="auto">
              <a:xfrm flipH="1">
                <a:off x="3024" y="2640"/>
                <a:ext cx="4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42" name="Line 50">
                <a:extLst>
                  <a:ext uri="{FF2B5EF4-FFF2-40B4-BE49-F238E27FC236}">
                    <a16:creationId xmlns:a16="http://schemas.microsoft.com/office/drawing/2014/main" id="{B5651B86-FCB7-4B01-AA27-BCA1F5DB4CE1}"/>
                  </a:ext>
                </a:extLst>
              </p:cNvPr>
              <p:cNvSpPr>
                <a:spLocks noChangeShapeType="1"/>
              </p:cNvSpPr>
              <p:nvPr/>
            </p:nvSpPr>
            <p:spPr bwMode="auto">
              <a:xfrm flipH="1">
                <a:off x="3456" y="2640"/>
                <a:ext cx="0" cy="124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43" name="Line 51">
                <a:extLst>
                  <a:ext uri="{FF2B5EF4-FFF2-40B4-BE49-F238E27FC236}">
                    <a16:creationId xmlns:a16="http://schemas.microsoft.com/office/drawing/2014/main" id="{74633D87-F639-4AE0-AE43-36A468049E06}"/>
                  </a:ext>
                </a:extLst>
              </p:cNvPr>
              <p:cNvSpPr>
                <a:spLocks noChangeShapeType="1"/>
              </p:cNvSpPr>
              <p:nvPr/>
            </p:nvSpPr>
            <p:spPr bwMode="auto">
              <a:xfrm>
                <a:off x="3456" y="3552"/>
                <a:ext cx="29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0644" name="Line 52">
              <a:extLst>
                <a:ext uri="{FF2B5EF4-FFF2-40B4-BE49-F238E27FC236}">
                  <a16:creationId xmlns:a16="http://schemas.microsoft.com/office/drawing/2014/main" id="{9FD6B6B4-DCF0-4D13-B343-EFB2A365073C}"/>
                </a:ext>
              </a:extLst>
            </p:cNvPr>
            <p:cNvSpPr>
              <a:spLocks noChangeShapeType="1"/>
            </p:cNvSpPr>
            <p:nvPr/>
          </p:nvSpPr>
          <p:spPr bwMode="auto">
            <a:xfrm flipH="1">
              <a:off x="3552" y="3888"/>
              <a:ext cx="22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iterate type="wd">
                                    <p:tmPct val="10000"/>
                                  </p:iterate>
                                  <p:childTnLst>
                                    <p:set>
                                      <p:cBhvr>
                                        <p:cTn id="6" dur="1" fill="hold">
                                          <p:stCondLst>
                                            <p:cond delay="0"/>
                                          </p:stCondLst>
                                        </p:cTn>
                                        <p:tgtEl>
                                          <p:spTgt spid="110626">
                                            <p:txEl>
                                              <p:pRg st="0" end="0"/>
                                            </p:txEl>
                                          </p:spTgt>
                                        </p:tgtEl>
                                        <p:attrNameLst>
                                          <p:attrName>style.visibility</p:attrName>
                                        </p:attrNameLst>
                                      </p:cBhvr>
                                      <p:to>
                                        <p:strVal val="visible"/>
                                      </p:to>
                                    </p:set>
                                    <p:anim calcmode="lin" valueType="num">
                                      <p:cBhvr>
                                        <p:cTn id="7" dur="1000" fill="hold"/>
                                        <p:tgtEl>
                                          <p:spTgt spid="11062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62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6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6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iterate type="wd">
                                    <p:tmPct val="10000"/>
                                  </p:iterate>
                                  <p:childTnLst>
                                    <p:set>
                                      <p:cBhvr>
                                        <p:cTn id="13" dur="1" fill="hold">
                                          <p:stCondLst>
                                            <p:cond delay="0"/>
                                          </p:stCondLst>
                                        </p:cTn>
                                        <p:tgtEl>
                                          <p:spTgt spid="110626">
                                            <p:txEl>
                                              <p:pRg st="1" end="1"/>
                                            </p:txEl>
                                          </p:spTgt>
                                        </p:tgtEl>
                                        <p:attrNameLst>
                                          <p:attrName>style.visibility</p:attrName>
                                        </p:attrNameLst>
                                      </p:cBhvr>
                                      <p:to>
                                        <p:strVal val="visible"/>
                                      </p:to>
                                    </p:set>
                                    <p:anim calcmode="lin" valueType="num">
                                      <p:cBhvr>
                                        <p:cTn id="14" dur="1000" fill="hold"/>
                                        <p:tgtEl>
                                          <p:spTgt spid="110626">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10626">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11062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1062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iterate type="wd">
                                    <p:tmPct val="10000"/>
                                  </p:iterate>
                                  <p:childTnLst>
                                    <p:set>
                                      <p:cBhvr>
                                        <p:cTn id="20" dur="1" fill="hold">
                                          <p:stCondLst>
                                            <p:cond delay="0"/>
                                          </p:stCondLst>
                                        </p:cTn>
                                        <p:tgtEl>
                                          <p:spTgt spid="110626">
                                            <p:txEl>
                                              <p:pRg st="2" end="2"/>
                                            </p:txEl>
                                          </p:spTgt>
                                        </p:tgtEl>
                                        <p:attrNameLst>
                                          <p:attrName>style.visibility</p:attrName>
                                        </p:attrNameLst>
                                      </p:cBhvr>
                                      <p:to>
                                        <p:strVal val="visible"/>
                                      </p:to>
                                    </p:set>
                                    <p:anim calcmode="lin" valueType="num">
                                      <p:cBhvr>
                                        <p:cTn id="21" dur="1000" fill="hold"/>
                                        <p:tgtEl>
                                          <p:spTgt spid="110626">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10626">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11062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1062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iterate type="wd">
                                    <p:tmPct val="10000"/>
                                  </p:iterate>
                                  <p:childTnLst>
                                    <p:set>
                                      <p:cBhvr>
                                        <p:cTn id="27" dur="1" fill="hold">
                                          <p:stCondLst>
                                            <p:cond delay="0"/>
                                          </p:stCondLst>
                                        </p:cTn>
                                        <p:tgtEl>
                                          <p:spTgt spid="110626">
                                            <p:txEl>
                                              <p:pRg st="3" end="3"/>
                                            </p:txEl>
                                          </p:spTgt>
                                        </p:tgtEl>
                                        <p:attrNameLst>
                                          <p:attrName>style.visibility</p:attrName>
                                        </p:attrNameLst>
                                      </p:cBhvr>
                                      <p:to>
                                        <p:strVal val="visible"/>
                                      </p:to>
                                    </p:set>
                                    <p:anim calcmode="lin" valueType="num">
                                      <p:cBhvr>
                                        <p:cTn id="28" dur="1000" fill="hold"/>
                                        <p:tgtEl>
                                          <p:spTgt spid="110626">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110626">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11062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1062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iterate type="wd">
                                    <p:tmPct val="10000"/>
                                  </p:iterate>
                                  <p:childTnLst>
                                    <p:set>
                                      <p:cBhvr>
                                        <p:cTn id="34" dur="1" fill="hold">
                                          <p:stCondLst>
                                            <p:cond delay="0"/>
                                          </p:stCondLst>
                                        </p:cTn>
                                        <p:tgtEl>
                                          <p:spTgt spid="110626">
                                            <p:txEl>
                                              <p:pRg st="4" end="4"/>
                                            </p:txEl>
                                          </p:spTgt>
                                        </p:tgtEl>
                                        <p:attrNameLst>
                                          <p:attrName>style.visibility</p:attrName>
                                        </p:attrNameLst>
                                      </p:cBhvr>
                                      <p:to>
                                        <p:strVal val="visible"/>
                                      </p:to>
                                    </p:set>
                                    <p:anim calcmode="lin" valueType="num">
                                      <p:cBhvr>
                                        <p:cTn id="35" dur="1000" fill="hold"/>
                                        <p:tgtEl>
                                          <p:spTgt spid="110626">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110626">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11062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1062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iterate type="wd">
                                    <p:tmPct val="10000"/>
                                  </p:iterate>
                                  <p:childTnLst>
                                    <p:set>
                                      <p:cBhvr>
                                        <p:cTn id="41" dur="1" fill="hold">
                                          <p:stCondLst>
                                            <p:cond delay="0"/>
                                          </p:stCondLst>
                                        </p:cTn>
                                        <p:tgtEl>
                                          <p:spTgt spid="110626">
                                            <p:txEl>
                                              <p:pRg st="5" end="5"/>
                                            </p:txEl>
                                          </p:spTgt>
                                        </p:tgtEl>
                                        <p:attrNameLst>
                                          <p:attrName>style.visibility</p:attrName>
                                        </p:attrNameLst>
                                      </p:cBhvr>
                                      <p:to>
                                        <p:strVal val="visible"/>
                                      </p:to>
                                    </p:set>
                                    <p:anim calcmode="lin" valueType="num">
                                      <p:cBhvr>
                                        <p:cTn id="42" dur="1000" fill="hold"/>
                                        <p:tgtEl>
                                          <p:spTgt spid="110626">
                                            <p:txEl>
                                              <p:pRg st="5" end="5"/>
                                            </p:txEl>
                                          </p:spTgt>
                                        </p:tgtEl>
                                        <p:attrNameLst>
                                          <p:attrName>ppt_w</p:attrName>
                                        </p:attrNameLst>
                                      </p:cBhvr>
                                      <p:tavLst>
                                        <p:tav tm="0">
                                          <p:val>
                                            <p:fltVal val="0"/>
                                          </p:val>
                                        </p:tav>
                                        <p:tav tm="100000">
                                          <p:val>
                                            <p:strVal val="#ppt_w"/>
                                          </p:val>
                                        </p:tav>
                                      </p:tavLst>
                                    </p:anim>
                                    <p:anim calcmode="lin" valueType="num">
                                      <p:cBhvr>
                                        <p:cTn id="43" dur="1000" fill="hold"/>
                                        <p:tgtEl>
                                          <p:spTgt spid="110626">
                                            <p:txEl>
                                              <p:pRg st="5" end="5"/>
                                            </p:txEl>
                                          </p:spTgt>
                                        </p:tgtEl>
                                        <p:attrNameLst>
                                          <p:attrName>ppt_h</p:attrName>
                                        </p:attrNameLst>
                                      </p:cBhvr>
                                      <p:tavLst>
                                        <p:tav tm="0">
                                          <p:val>
                                            <p:fltVal val="0"/>
                                          </p:val>
                                        </p:tav>
                                        <p:tav tm="100000">
                                          <p:val>
                                            <p:strVal val="#ppt_h"/>
                                          </p:val>
                                        </p:tav>
                                      </p:tavLst>
                                    </p:anim>
                                    <p:anim calcmode="lin" valueType="num">
                                      <p:cBhvr>
                                        <p:cTn id="44" dur="1000" fill="hold"/>
                                        <p:tgtEl>
                                          <p:spTgt spid="11062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10626">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iterate type="wd">
                                    <p:tmPct val="10000"/>
                                  </p:iterate>
                                  <p:childTnLst>
                                    <p:set>
                                      <p:cBhvr>
                                        <p:cTn id="48" dur="1" fill="hold">
                                          <p:stCondLst>
                                            <p:cond delay="0"/>
                                          </p:stCondLst>
                                        </p:cTn>
                                        <p:tgtEl>
                                          <p:spTgt spid="110626">
                                            <p:txEl>
                                              <p:pRg st="6" end="6"/>
                                            </p:txEl>
                                          </p:spTgt>
                                        </p:tgtEl>
                                        <p:attrNameLst>
                                          <p:attrName>style.visibility</p:attrName>
                                        </p:attrNameLst>
                                      </p:cBhvr>
                                      <p:to>
                                        <p:strVal val="visible"/>
                                      </p:to>
                                    </p:set>
                                    <p:anim calcmode="lin" valueType="num">
                                      <p:cBhvr>
                                        <p:cTn id="49" dur="1000" fill="hold"/>
                                        <p:tgtEl>
                                          <p:spTgt spid="110626">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110626">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110626">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10626">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100"/>
                            </p:stCondLst>
                            <p:childTnLst>
                              <p:par>
                                <p:cTn id="54" presetID="15" presetClass="entr" presetSubtype="0" fill="hold" grpId="0" nodeType="afterEffect">
                                  <p:stCondLst>
                                    <p:cond delay="0"/>
                                  </p:stCondLst>
                                  <p:iterate type="wd">
                                    <p:tmPct val="10000"/>
                                  </p:iterate>
                                  <p:childTnLst>
                                    <p:set>
                                      <p:cBhvr>
                                        <p:cTn id="55" dur="1" fill="hold">
                                          <p:stCondLst>
                                            <p:cond delay="0"/>
                                          </p:stCondLst>
                                        </p:cTn>
                                        <p:tgtEl>
                                          <p:spTgt spid="110626">
                                            <p:txEl>
                                              <p:pRg st="7" end="7"/>
                                            </p:txEl>
                                          </p:spTgt>
                                        </p:tgtEl>
                                        <p:attrNameLst>
                                          <p:attrName>style.visibility</p:attrName>
                                        </p:attrNameLst>
                                      </p:cBhvr>
                                      <p:to>
                                        <p:strVal val="visible"/>
                                      </p:to>
                                    </p:set>
                                    <p:anim calcmode="lin" valueType="num">
                                      <p:cBhvr>
                                        <p:cTn id="56" dur="1000" fill="hold"/>
                                        <p:tgtEl>
                                          <p:spTgt spid="110626">
                                            <p:txEl>
                                              <p:pRg st="7" end="7"/>
                                            </p:txEl>
                                          </p:spTgt>
                                        </p:tgtEl>
                                        <p:attrNameLst>
                                          <p:attrName>ppt_w</p:attrName>
                                        </p:attrNameLst>
                                      </p:cBhvr>
                                      <p:tavLst>
                                        <p:tav tm="0">
                                          <p:val>
                                            <p:fltVal val="0"/>
                                          </p:val>
                                        </p:tav>
                                        <p:tav tm="100000">
                                          <p:val>
                                            <p:strVal val="#ppt_w"/>
                                          </p:val>
                                        </p:tav>
                                      </p:tavLst>
                                    </p:anim>
                                    <p:anim calcmode="lin" valueType="num">
                                      <p:cBhvr>
                                        <p:cTn id="57" dur="1000" fill="hold"/>
                                        <p:tgtEl>
                                          <p:spTgt spid="110626">
                                            <p:txEl>
                                              <p:pRg st="7" end="7"/>
                                            </p:txEl>
                                          </p:spTgt>
                                        </p:tgtEl>
                                        <p:attrNameLst>
                                          <p:attrName>ppt_h</p:attrName>
                                        </p:attrNameLst>
                                      </p:cBhvr>
                                      <p:tavLst>
                                        <p:tav tm="0">
                                          <p:val>
                                            <p:fltVal val="0"/>
                                          </p:val>
                                        </p:tav>
                                        <p:tav tm="100000">
                                          <p:val>
                                            <p:strVal val="#ppt_h"/>
                                          </p:val>
                                        </p:tav>
                                      </p:tavLst>
                                    </p:anim>
                                    <p:anim calcmode="lin" valueType="num">
                                      <p:cBhvr>
                                        <p:cTn id="58" dur="1000" fill="hold"/>
                                        <p:tgtEl>
                                          <p:spTgt spid="110626">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10626">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100"/>
                            </p:stCondLst>
                            <p:childTnLst>
                              <p:par>
                                <p:cTn id="61" presetID="15" presetClass="entr" presetSubtype="0" fill="hold" grpId="0" nodeType="afterEffect">
                                  <p:stCondLst>
                                    <p:cond delay="0"/>
                                  </p:stCondLst>
                                  <p:iterate type="wd">
                                    <p:tmPct val="10000"/>
                                  </p:iterate>
                                  <p:childTnLst>
                                    <p:set>
                                      <p:cBhvr>
                                        <p:cTn id="62" dur="1" fill="hold">
                                          <p:stCondLst>
                                            <p:cond delay="0"/>
                                          </p:stCondLst>
                                        </p:cTn>
                                        <p:tgtEl>
                                          <p:spTgt spid="110626">
                                            <p:txEl>
                                              <p:pRg st="8" end="8"/>
                                            </p:txEl>
                                          </p:spTgt>
                                        </p:tgtEl>
                                        <p:attrNameLst>
                                          <p:attrName>style.visibility</p:attrName>
                                        </p:attrNameLst>
                                      </p:cBhvr>
                                      <p:to>
                                        <p:strVal val="visible"/>
                                      </p:to>
                                    </p:set>
                                    <p:anim calcmode="lin" valueType="num">
                                      <p:cBhvr>
                                        <p:cTn id="63" dur="1000" fill="hold"/>
                                        <p:tgtEl>
                                          <p:spTgt spid="110626">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10626">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10626">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10626">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100"/>
                            </p:stCondLst>
                            <p:childTnLst>
                              <p:par>
                                <p:cTn id="68" presetID="15" presetClass="entr" presetSubtype="0" fill="hold" grpId="0" nodeType="afterEffect">
                                  <p:stCondLst>
                                    <p:cond delay="0"/>
                                  </p:stCondLst>
                                  <p:iterate type="wd">
                                    <p:tmPct val="10000"/>
                                  </p:iterate>
                                  <p:childTnLst>
                                    <p:set>
                                      <p:cBhvr>
                                        <p:cTn id="69" dur="1" fill="hold">
                                          <p:stCondLst>
                                            <p:cond delay="0"/>
                                          </p:stCondLst>
                                        </p:cTn>
                                        <p:tgtEl>
                                          <p:spTgt spid="110626">
                                            <p:txEl>
                                              <p:pRg st="9" end="9"/>
                                            </p:txEl>
                                          </p:spTgt>
                                        </p:tgtEl>
                                        <p:attrNameLst>
                                          <p:attrName>style.visibility</p:attrName>
                                        </p:attrNameLst>
                                      </p:cBhvr>
                                      <p:to>
                                        <p:strVal val="visible"/>
                                      </p:to>
                                    </p:set>
                                    <p:anim calcmode="lin" valueType="num">
                                      <p:cBhvr>
                                        <p:cTn id="70" dur="1000" fill="hold"/>
                                        <p:tgtEl>
                                          <p:spTgt spid="110626">
                                            <p:txEl>
                                              <p:pRg st="9" end="9"/>
                                            </p:txEl>
                                          </p:spTgt>
                                        </p:tgtEl>
                                        <p:attrNameLst>
                                          <p:attrName>ppt_w</p:attrName>
                                        </p:attrNameLst>
                                      </p:cBhvr>
                                      <p:tavLst>
                                        <p:tav tm="0">
                                          <p:val>
                                            <p:fltVal val="0"/>
                                          </p:val>
                                        </p:tav>
                                        <p:tav tm="100000">
                                          <p:val>
                                            <p:strVal val="#ppt_w"/>
                                          </p:val>
                                        </p:tav>
                                      </p:tavLst>
                                    </p:anim>
                                    <p:anim calcmode="lin" valueType="num">
                                      <p:cBhvr>
                                        <p:cTn id="71" dur="1000" fill="hold"/>
                                        <p:tgtEl>
                                          <p:spTgt spid="110626">
                                            <p:txEl>
                                              <p:pRg st="9" end="9"/>
                                            </p:txEl>
                                          </p:spTgt>
                                        </p:tgtEl>
                                        <p:attrNameLst>
                                          <p:attrName>ppt_h</p:attrName>
                                        </p:attrNameLst>
                                      </p:cBhvr>
                                      <p:tavLst>
                                        <p:tav tm="0">
                                          <p:val>
                                            <p:fltVal val="0"/>
                                          </p:val>
                                        </p:tav>
                                        <p:tav tm="100000">
                                          <p:val>
                                            <p:strVal val="#ppt_h"/>
                                          </p:val>
                                        </p:tav>
                                      </p:tavLst>
                                    </p:anim>
                                    <p:anim calcmode="lin" valueType="num">
                                      <p:cBhvr>
                                        <p:cTn id="72" dur="1000" fill="hold"/>
                                        <p:tgtEl>
                                          <p:spTgt spid="110626">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110626">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200"/>
                            </p:stCondLst>
                            <p:childTnLst>
                              <p:par>
                                <p:cTn id="75" presetID="15" presetClass="entr" presetSubtype="0" fill="hold" grpId="0" nodeType="afterEffect">
                                  <p:stCondLst>
                                    <p:cond delay="0"/>
                                  </p:stCondLst>
                                  <p:iterate type="wd">
                                    <p:tmPct val="10000"/>
                                  </p:iterate>
                                  <p:childTnLst>
                                    <p:set>
                                      <p:cBhvr>
                                        <p:cTn id="76" dur="1" fill="hold">
                                          <p:stCondLst>
                                            <p:cond delay="0"/>
                                          </p:stCondLst>
                                        </p:cTn>
                                        <p:tgtEl>
                                          <p:spTgt spid="110626">
                                            <p:txEl>
                                              <p:pRg st="10" end="10"/>
                                            </p:txEl>
                                          </p:spTgt>
                                        </p:tgtEl>
                                        <p:attrNameLst>
                                          <p:attrName>style.visibility</p:attrName>
                                        </p:attrNameLst>
                                      </p:cBhvr>
                                      <p:to>
                                        <p:strVal val="visible"/>
                                      </p:to>
                                    </p:set>
                                    <p:anim calcmode="lin" valueType="num">
                                      <p:cBhvr>
                                        <p:cTn id="77" dur="1000" fill="hold"/>
                                        <p:tgtEl>
                                          <p:spTgt spid="110626">
                                            <p:txEl>
                                              <p:pRg st="10" end="10"/>
                                            </p:txEl>
                                          </p:spTgt>
                                        </p:tgtEl>
                                        <p:attrNameLst>
                                          <p:attrName>ppt_w</p:attrName>
                                        </p:attrNameLst>
                                      </p:cBhvr>
                                      <p:tavLst>
                                        <p:tav tm="0">
                                          <p:val>
                                            <p:fltVal val="0"/>
                                          </p:val>
                                        </p:tav>
                                        <p:tav tm="100000">
                                          <p:val>
                                            <p:strVal val="#ppt_w"/>
                                          </p:val>
                                        </p:tav>
                                      </p:tavLst>
                                    </p:anim>
                                    <p:anim calcmode="lin" valueType="num">
                                      <p:cBhvr>
                                        <p:cTn id="78" dur="1000" fill="hold"/>
                                        <p:tgtEl>
                                          <p:spTgt spid="110626">
                                            <p:txEl>
                                              <p:pRg st="10" end="10"/>
                                            </p:txEl>
                                          </p:spTgt>
                                        </p:tgtEl>
                                        <p:attrNameLst>
                                          <p:attrName>ppt_h</p:attrName>
                                        </p:attrNameLst>
                                      </p:cBhvr>
                                      <p:tavLst>
                                        <p:tav tm="0">
                                          <p:val>
                                            <p:fltVal val="0"/>
                                          </p:val>
                                        </p:tav>
                                        <p:tav tm="100000">
                                          <p:val>
                                            <p:strVal val="#ppt_h"/>
                                          </p:val>
                                        </p:tav>
                                      </p:tavLst>
                                    </p:anim>
                                    <p:anim calcmode="lin" valueType="num">
                                      <p:cBhvr>
                                        <p:cTn id="79" dur="1000" fill="hold"/>
                                        <p:tgtEl>
                                          <p:spTgt spid="110626">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10626">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400"/>
                            </p:stCondLst>
                            <p:childTnLst>
                              <p:par>
                                <p:cTn id="82" presetID="15" presetClass="entr" presetSubtype="0" fill="hold" grpId="0" nodeType="afterEffect">
                                  <p:stCondLst>
                                    <p:cond delay="0"/>
                                  </p:stCondLst>
                                  <p:iterate type="wd">
                                    <p:tmPct val="10000"/>
                                  </p:iterate>
                                  <p:childTnLst>
                                    <p:set>
                                      <p:cBhvr>
                                        <p:cTn id="83" dur="1" fill="hold">
                                          <p:stCondLst>
                                            <p:cond delay="0"/>
                                          </p:stCondLst>
                                        </p:cTn>
                                        <p:tgtEl>
                                          <p:spTgt spid="110626">
                                            <p:txEl>
                                              <p:pRg st="11" end="11"/>
                                            </p:txEl>
                                          </p:spTgt>
                                        </p:tgtEl>
                                        <p:attrNameLst>
                                          <p:attrName>style.visibility</p:attrName>
                                        </p:attrNameLst>
                                      </p:cBhvr>
                                      <p:to>
                                        <p:strVal val="visible"/>
                                      </p:to>
                                    </p:set>
                                    <p:anim calcmode="lin" valueType="num">
                                      <p:cBhvr>
                                        <p:cTn id="84" dur="1000" fill="hold"/>
                                        <p:tgtEl>
                                          <p:spTgt spid="110626">
                                            <p:txEl>
                                              <p:pRg st="11" end="11"/>
                                            </p:txEl>
                                          </p:spTgt>
                                        </p:tgtEl>
                                        <p:attrNameLst>
                                          <p:attrName>ppt_w</p:attrName>
                                        </p:attrNameLst>
                                      </p:cBhvr>
                                      <p:tavLst>
                                        <p:tav tm="0">
                                          <p:val>
                                            <p:fltVal val="0"/>
                                          </p:val>
                                        </p:tav>
                                        <p:tav tm="100000">
                                          <p:val>
                                            <p:strVal val="#ppt_w"/>
                                          </p:val>
                                        </p:tav>
                                      </p:tavLst>
                                    </p:anim>
                                    <p:anim calcmode="lin" valueType="num">
                                      <p:cBhvr>
                                        <p:cTn id="85" dur="1000" fill="hold"/>
                                        <p:tgtEl>
                                          <p:spTgt spid="110626">
                                            <p:txEl>
                                              <p:pRg st="11" end="11"/>
                                            </p:txEl>
                                          </p:spTgt>
                                        </p:tgtEl>
                                        <p:attrNameLst>
                                          <p:attrName>ppt_h</p:attrName>
                                        </p:attrNameLst>
                                      </p:cBhvr>
                                      <p:tavLst>
                                        <p:tav tm="0">
                                          <p:val>
                                            <p:fltVal val="0"/>
                                          </p:val>
                                        </p:tav>
                                        <p:tav tm="100000">
                                          <p:val>
                                            <p:strVal val="#ppt_h"/>
                                          </p:val>
                                        </p:tav>
                                      </p:tavLst>
                                    </p:anim>
                                    <p:anim calcmode="lin" valueType="num">
                                      <p:cBhvr>
                                        <p:cTn id="86" dur="1000" fill="hold"/>
                                        <p:tgtEl>
                                          <p:spTgt spid="110626">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110626">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par>
                          <p:cTn id="88" fill="hold" nodeType="afterGroup">
                            <p:stCondLst>
                              <p:cond delay="12500"/>
                            </p:stCondLst>
                            <p:childTnLst>
                              <p:par>
                                <p:cTn id="89" presetID="10" presetClass="entr" presetSubtype="0" fill="hold" grpId="0" nodeType="afterEffect">
                                  <p:stCondLst>
                                    <p:cond delay="0"/>
                                  </p:stCondLst>
                                  <p:childTnLst>
                                    <p:set>
                                      <p:cBhvr>
                                        <p:cTn id="90" dur="1" fill="hold">
                                          <p:stCondLst>
                                            <p:cond delay="0"/>
                                          </p:stCondLst>
                                        </p:cTn>
                                        <p:tgtEl>
                                          <p:spTgt spid="110595"/>
                                        </p:tgtEl>
                                        <p:attrNameLst>
                                          <p:attrName>style.visibility</p:attrName>
                                        </p:attrNameLst>
                                      </p:cBhvr>
                                      <p:to>
                                        <p:strVal val="visible"/>
                                      </p:to>
                                    </p:set>
                                    <p:animEffect transition="in" filter="fade">
                                      <p:cBhvr>
                                        <p:cTn id="91" dur="2000"/>
                                        <p:tgtEl>
                                          <p:spTgt spid="110595"/>
                                        </p:tgtEl>
                                      </p:cBhvr>
                                    </p:animEffect>
                                  </p:childTnLst>
                                </p:cTn>
                              </p:par>
                              <p:par>
                                <p:cTn id="92" presetID="10" presetClass="entr" presetSubtype="0" fill="hold" nodeType="withEffect">
                                  <p:stCondLst>
                                    <p:cond delay="0"/>
                                  </p:stCondLst>
                                  <p:childTnLst>
                                    <p:set>
                                      <p:cBhvr>
                                        <p:cTn id="93" dur="1" fill="hold">
                                          <p:stCondLst>
                                            <p:cond delay="0"/>
                                          </p:stCondLst>
                                        </p:cTn>
                                        <p:tgtEl>
                                          <p:spTgt spid="110596"/>
                                        </p:tgtEl>
                                        <p:attrNameLst>
                                          <p:attrName>style.visibility</p:attrName>
                                        </p:attrNameLst>
                                      </p:cBhvr>
                                      <p:to>
                                        <p:strVal val="visible"/>
                                      </p:to>
                                    </p:set>
                                    <p:animEffect transition="in" filter="fade">
                                      <p:cBhvr>
                                        <p:cTn id="94" dur="2000"/>
                                        <p:tgtEl>
                                          <p:spTgt spid="110596"/>
                                        </p:tgtEl>
                                      </p:cBhvr>
                                    </p:animEffect>
                                  </p:childTnLst>
                                </p:cTn>
                              </p:par>
                            </p:childTnLst>
                          </p:cTn>
                        </p:par>
                        <p:par>
                          <p:cTn id="95" fill="hold" nodeType="afterGroup">
                            <p:stCondLst>
                              <p:cond delay="14500"/>
                            </p:stCondLst>
                            <p:childTnLst>
                              <p:par>
                                <p:cTn id="96" presetID="10" presetClass="entr" presetSubtype="0" fill="hold" grpId="0" nodeType="afterEffect">
                                  <p:stCondLst>
                                    <p:cond delay="0"/>
                                  </p:stCondLst>
                                  <p:childTnLst>
                                    <p:set>
                                      <p:cBhvr>
                                        <p:cTn id="97" dur="1" fill="hold">
                                          <p:stCondLst>
                                            <p:cond delay="0"/>
                                          </p:stCondLst>
                                        </p:cTn>
                                        <p:tgtEl>
                                          <p:spTgt spid="110602"/>
                                        </p:tgtEl>
                                        <p:attrNameLst>
                                          <p:attrName>style.visibility</p:attrName>
                                        </p:attrNameLst>
                                      </p:cBhvr>
                                      <p:to>
                                        <p:strVal val="visible"/>
                                      </p:to>
                                    </p:set>
                                    <p:animEffect transition="in" filter="fade">
                                      <p:cBhvr>
                                        <p:cTn id="98" dur="2000"/>
                                        <p:tgtEl>
                                          <p:spTgt spid="110602"/>
                                        </p:tgtEl>
                                      </p:cBhvr>
                                    </p:animEffect>
                                  </p:childTnLst>
                                </p:cTn>
                              </p:par>
                              <p:par>
                                <p:cTn id="99" presetID="10" presetClass="entr" presetSubtype="0" fill="hold" nodeType="withEffect">
                                  <p:stCondLst>
                                    <p:cond delay="0"/>
                                  </p:stCondLst>
                                  <p:childTnLst>
                                    <p:set>
                                      <p:cBhvr>
                                        <p:cTn id="100" dur="1" fill="hold">
                                          <p:stCondLst>
                                            <p:cond delay="0"/>
                                          </p:stCondLst>
                                        </p:cTn>
                                        <p:tgtEl>
                                          <p:spTgt spid="110647"/>
                                        </p:tgtEl>
                                        <p:attrNameLst>
                                          <p:attrName>style.visibility</p:attrName>
                                        </p:attrNameLst>
                                      </p:cBhvr>
                                      <p:to>
                                        <p:strVal val="visible"/>
                                      </p:to>
                                    </p:set>
                                    <p:animEffect transition="in" filter="fade">
                                      <p:cBhvr>
                                        <p:cTn id="101" dur="2000"/>
                                        <p:tgtEl>
                                          <p:spTgt spid="110647"/>
                                        </p:tgtEl>
                                      </p:cBhvr>
                                    </p:animEffect>
                                  </p:childTnLst>
                                </p:cTn>
                              </p:par>
                            </p:childTnLst>
                          </p:cTn>
                        </p:par>
                        <p:par>
                          <p:cTn id="102" fill="hold" nodeType="afterGroup">
                            <p:stCondLst>
                              <p:cond delay="16500"/>
                            </p:stCondLst>
                            <p:childTnLst>
                              <p:par>
                                <p:cTn id="103" presetID="10" presetClass="entr" presetSubtype="0" fill="hold" grpId="0" nodeType="afterEffect">
                                  <p:stCondLst>
                                    <p:cond delay="0"/>
                                  </p:stCondLst>
                                  <p:iterate type="lt">
                                    <p:tmPct val="0"/>
                                  </p:iterate>
                                  <p:childTnLst>
                                    <p:set>
                                      <p:cBhvr>
                                        <p:cTn id="104" dur="1" fill="hold">
                                          <p:stCondLst>
                                            <p:cond delay="0"/>
                                          </p:stCondLst>
                                        </p:cTn>
                                        <p:tgtEl>
                                          <p:spTgt spid="110603"/>
                                        </p:tgtEl>
                                        <p:attrNameLst>
                                          <p:attrName>style.visibility</p:attrName>
                                        </p:attrNameLst>
                                      </p:cBhvr>
                                      <p:to>
                                        <p:strVal val="visible"/>
                                      </p:to>
                                    </p:set>
                                    <p:animEffect transition="in" filter="fade">
                                      <p:cBhvr>
                                        <p:cTn id="105" dur="2000"/>
                                        <p:tgtEl>
                                          <p:spTgt spid="11060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0606"/>
                                        </p:tgtEl>
                                        <p:attrNameLst>
                                          <p:attrName>style.visibility</p:attrName>
                                        </p:attrNameLst>
                                      </p:cBhvr>
                                      <p:to>
                                        <p:strVal val="visible"/>
                                      </p:to>
                                    </p:set>
                                    <p:animEffect transition="in" filter="fade">
                                      <p:cBhvr>
                                        <p:cTn id="108" dur="2000"/>
                                        <p:tgtEl>
                                          <p:spTgt spid="110606"/>
                                        </p:tgtEl>
                                      </p:cBhvr>
                                    </p:animEffect>
                                  </p:childTnLst>
                                </p:cTn>
                              </p:par>
                            </p:childTnLst>
                          </p:cTn>
                        </p:par>
                        <p:par>
                          <p:cTn id="109" fill="hold" nodeType="afterGroup">
                            <p:stCondLst>
                              <p:cond delay="18500"/>
                            </p:stCondLst>
                            <p:childTnLst>
                              <p:par>
                                <p:cTn id="110" presetID="10" presetClass="entr" presetSubtype="0" fill="hold" grpId="0" nodeType="afterEffect">
                                  <p:stCondLst>
                                    <p:cond delay="0"/>
                                  </p:stCondLst>
                                  <p:iterate type="lt">
                                    <p:tmPct val="0"/>
                                  </p:iterate>
                                  <p:childTnLst>
                                    <p:set>
                                      <p:cBhvr>
                                        <p:cTn id="111" dur="1" fill="hold">
                                          <p:stCondLst>
                                            <p:cond delay="0"/>
                                          </p:stCondLst>
                                        </p:cTn>
                                        <p:tgtEl>
                                          <p:spTgt spid="110604"/>
                                        </p:tgtEl>
                                        <p:attrNameLst>
                                          <p:attrName>style.visibility</p:attrName>
                                        </p:attrNameLst>
                                      </p:cBhvr>
                                      <p:to>
                                        <p:strVal val="visible"/>
                                      </p:to>
                                    </p:set>
                                    <p:animEffect transition="in" filter="fade">
                                      <p:cBhvr>
                                        <p:cTn id="112" dur="2000"/>
                                        <p:tgtEl>
                                          <p:spTgt spid="11060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10607"/>
                                        </p:tgtEl>
                                        <p:attrNameLst>
                                          <p:attrName>style.visibility</p:attrName>
                                        </p:attrNameLst>
                                      </p:cBhvr>
                                      <p:to>
                                        <p:strVal val="visible"/>
                                      </p:to>
                                    </p:set>
                                    <p:animEffect transition="in" filter="fade">
                                      <p:cBhvr>
                                        <p:cTn id="115" dur="2000"/>
                                        <p:tgtEl>
                                          <p:spTgt spid="110607"/>
                                        </p:tgtEl>
                                      </p:cBhvr>
                                    </p:animEffect>
                                  </p:childTnLst>
                                </p:cTn>
                              </p:par>
                            </p:childTnLst>
                          </p:cTn>
                        </p:par>
                        <p:par>
                          <p:cTn id="116" fill="hold" nodeType="afterGroup">
                            <p:stCondLst>
                              <p:cond delay="20500"/>
                            </p:stCondLst>
                            <p:childTnLst>
                              <p:par>
                                <p:cTn id="117" presetID="10" presetClass="entr" presetSubtype="0" fill="hold" grpId="0" nodeType="afterEffect">
                                  <p:stCondLst>
                                    <p:cond delay="0"/>
                                  </p:stCondLst>
                                  <p:iterate type="lt">
                                    <p:tmPct val="0"/>
                                  </p:iterate>
                                  <p:childTnLst>
                                    <p:set>
                                      <p:cBhvr>
                                        <p:cTn id="118" dur="1" fill="hold">
                                          <p:stCondLst>
                                            <p:cond delay="0"/>
                                          </p:stCondLst>
                                        </p:cTn>
                                        <p:tgtEl>
                                          <p:spTgt spid="110605"/>
                                        </p:tgtEl>
                                        <p:attrNameLst>
                                          <p:attrName>style.visibility</p:attrName>
                                        </p:attrNameLst>
                                      </p:cBhvr>
                                      <p:to>
                                        <p:strVal val="visible"/>
                                      </p:to>
                                    </p:set>
                                    <p:animEffect transition="in" filter="fade">
                                      <p:cBhvr>
                                        <p:cTn id="119" dur="2000"/>
                                        <p:tgtEl>
                                          <p:spTgt spid="11060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10608"/>
                                        </p:tgtEl>
                                        <p:attrNameLst>
                                          <p:attrName>style.visibility</p:attrName>
                                        </p:attrNameLst>
                                      </p:cBhvr>
                                      <p:to>
                                        <p:strVal val="visible"/>
                                      </p:to>
                                    </p:set>
                                    <p:animEffect transition="in" filter="fade">
                                      <p:cBhvr>
                                        <p:cTn id="122" dur="2000"/>
                                        <p:tgtEl>
                                          <p:spTgt spid="110608"/>
                                        </p:tgtEl>
                                      </p:cBhvr>
                                    </p:animEffect>
                                  </p:childTnLst>
                                </p:cTn>
                              </p:par>
                            </p:childTnLst>
                          </p:cTn>
                        </p:par>
                        <p:par>
                          <p:cTn id="123" fill="hold" nodeType="afterGroup">
                            <p:stCondLst>
                              <p:cond delay="22500"/>
                            </p:stCondLst>
                            <p:childTnLst>
                              <p:par>
                                <p:cTn id="124" presetID="10" presetClass="entr" presetSubtype="0" fill="hold" nodeType="afterEffect">
                                  <p:stCondLst>
                                    <p:cond delay="0"/>
                                  </p:stCondLst>
                                  <p:childTnLst>
                                    <p:set>
                                      <p:cBhvr>
                                        <p:cTn id="125" dur="1" fill="hold">
                                          <p:stCondLst>
                                            <p:cond delay="0"/>
                                          </p:stCondLst>
                                        </p:cTn>
                                        <p:tgtEl>
                                          <p:spTgt spid="110633"/>
                                        </p:tgtEl>
                                        <p:attrNameLst>
                                          <p:attrName>style.visibility</p:attrName>
                                        </p:attrNameLst>
                                      </p:cBhvr>
                                      <p:to>
                                        <p:strVal val="visible"/>
                                      </p:to>
                                    </p:set>
                                    <p:animEffect transition="in" filter="fade">
                                      <p:cBhvr>
                                        <p:cTn id="126" dur="2000"/>
                                        <p:tgtEl>
                                          <p:spTgt spid="110633"/>
                                        </p:tgtEl>
                                      </p:cBhvr>
                                    </p:animEffect>
                                  </p:childTnLst>
                                </p:cTn>
                              </p:par>
                              <p:par>
                                <p:cTn id="127" presetID="10" presetClass="entr" presetSubtype="0" fill="hold" nodeType="withEffect">
                                  <p:stCondLst>
                                    <p:cond delay="0"/>
                                  </p:stCondLst>
                                  <p:childTnLst>
                                    <p:set>
                                      <p:cBhvr>
                                        <p:cTn id="128" dur="1" fill="hold">
                                          <p:stCondLst>
                                            <p:cond delay="0"/>
                                          </p:stCondLst>
                                        </p:cTn>
                                        <p:tgtEl>
                                          <p:spTgt spid="110627"/>
                                        </p:tgtEl>
                                        <p:attrNameLst>
                                          <p:attrName>style.visibility</p:attrName>
                                        </p:attrNameLst>
                                      </p:cBhvr>
                                      <p:to>
                                        <p:strVal val="visible"/>
                                      </p:to>
                                    </p:set>
                                    <p:animEffect transition="in" filter="fade">
                                      <p:cBhvr>
                                        <p:cTn id="129" dur="2000"/>
                                        <p:tgtEl>
                                          <p:spTgt spid="110627"/>
                                        </p:tgtEl>
                                      </p:cBhvr>
                                    </p:animEffect>
                                  </p:childTnLst>
                                </p:cTn>
                              </p:par>
                            </p:childTnLst>
                          </p:cTn>
                        </p:par>
                        <p:par>
                          <p:cTn id="130" fill="hold" nodeType="afterGroup">
                            <p:stCondLst>
                              <p:cond delay="24500"/>
                            </p:stCondLst>
                            <p:childTnLst>
                              <p:par>
                                <p:cTn id="131" presetID="10" presetClass="exit" presetSubtype="0" fill="hold" grpId="1" nodeType="afterEffect">
                                  <p:stCondLst>
                                    <p:cond delay="0"/>
                                  </p:stCondLst>
                                  <p:childTnLst>
                                    <p:animEffect transition="out" filter="fade">
                                      <p:cBhvr>
                                        <p:cTn id="132" dur="2000"/>
                                        <p:tgtEl>
                                          <p:spTgt spid="110602"/>
                                        </p:tgtEl>
                                      </p:cBhvr>
                                    </p:animEffect>
                                    <p:set>
                                      <p:cBhvr>
                                        <p:cTn id="133" dur="1" fill="hold">
                                          <p:stCondLst>
                                            <p:cond delay="1999"/>
                                          </p:stCondLst>
                                        </p:cTn>
                                        <p:tgtEl>
                                          <p:spTgt spid="110602"/>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2000"/>
                                        <p:tgtEl>
                                          <p:spTgt spid="110647"/>
                                        </p:tgtEl>
                                      </p:cBhvr>
                                    </p:animEffect>
                                    <p:set>
                                      <p:cBhvr>
                                        <p:cTn id="136" dur="1" fill="hold">
                                          <p:stCondLst>
                                            <p:cond delay="1999"/>
                                          </p:stCondLst>
                                        </p:cTn>
                                        <p:tgtEl>
                                          <p:spTgt spid="110647"/>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2000"/>
                                        <p:tgtEl>
                                          <p:spTgt spid="110596"/>
                                        </p:tgtEl>
                                      </p:cBhvr>
                                    </p:animEffect>
                                    <p:set>
                                      <p:cBhvr>
                                        <p:cTn id="139" dur="1" fill="hold">
                                          <p:stCondLst>
                                            <p:cond delay="1999"/>
                                          </p:stCondLst>
                                        </p:cTn>
                                        <p:tgtEl>
                                          <p:spTgt spid="110596"/>
                                        </p:tgtEl>
                                        <p:attrNameLst>
                                          <p:attrName>style.visibility</p:attrName>
                                        </p:attrNameLst>
                                      </p:cBhvr>
                                      <p:to>
                                        <p:strVal val="hidden"/>
                                      </p:to>
                                    </p:set>
                                  </p:childTnLst>
                                </p:cTn>
                              </p:par>
                            </p:childTnLst>
                          </p:cTn>
                        </p:par>
                        <p:par>
                          <p:cTn id="140" fill="hold" nodeType="afterGroup">
                            <p:stCondLst>
                              <p:cond delay="26500"/>
                            </p:stCondLst>
                            <p:childTnLst>
                              <p:par>
                                <p:cTn id="141" presetID="52" presetClass="entr" presetSubtype="0" fill="hold" nodeType="afterEffect">
                                  <p:stCondLst>
                                    <p:cond delay="0"/>
                                  </p:stCondLst>
                                  <p:childTnLst>
                                    <p:set>
                                      <p:cBhvr>
                                        <p:cTn id="142" dur="1" fill="hold">
                                          <p:stCondLst>
                                            <p:cond delay="0"/>
                                          </p:stCondLst>
                                        </p:cTn>
                                        <p:tgtEl>
                                          <p:spTgt spid="110609"/>
                                        </p:tgtEl>
                                        <p:attrNameLst>
                                          <p:attrName>style.visibility</p:attrName>
                                        </p:attrNameLst>
                                      </p:cBhvr>
                                      <p:to>
                                        <p:strVal val="visible"/>
                                      </p:to>
                                    </p:set>
                                    <p:animScale>
                                      <p:cBhvr>
                                        <p:cTn id="143" dur="1000" decel="50000" fill="hold">
                                          <p:stCondLst>
                                            <p:cond delay="0"/>
                                          </p:stCondLst>
                                        </p:cTn>
                                        <p:tgtEl>
                                          <p:spTgt spid="1106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4" dur="1000" decel="50000" fill="hold">
                                          <p:stCondLst>
                                            <p:cond delay="0"/>
                                          </p:stCondLst>
                                        </p:cTn>
                                        <p:tgtEl>
                                          <p:spTgt spid="110609"/>
                                        </p:tgtEl>
                                        <p:attrNameLst>
                                          <p:attrName>ppt_x</p:attrName>
                                          <p:attrName>ppt_y</p:attrName>
                                        </p:attrNameLst>
                                      </p:cBhvr>
                                    </p:animMotion>
                                    <p:animEffect transition="in" filter="fade">
                                      <p:cBhvr>
                                        <p:cTn id="145" dur="1000"/>
                                        <p:tgtEl>
                                          <p:spTgt spid="110609"/>
                                        </p:tgtEl>
                                      </p:cBhvr>
                                    </p:animEffect>
                                  </p:childTnLst>
                                </p:cTn>
                              </p:par>
                            </p:childTnLst>
                          </p:cTn>
                        </p:par>
                        <p:par>
                          <p:cTn id="146" fill="hold" nodeType="afterGroup">
                            <p:stCondLst>
                              <p:cond delay="27500"/>
                            </p:stCondLst>
                            <p:childTnLst>
                              <p:par>
                                <p:cTn id="147" presetID="34" presetClass="emph" presetSubtype="0" fill="hold" grpId="1" nodeType="afterEffect">
                                  <p:stCondLst>
                                    <p:cond delay="0"/>
                                  </p:stCondLst>
                                  <p:iterate type="lt">
                                    <p:tmPct val="10000"/>
                                  </p:iterate>
                                  <p:childTnLst>
                                    <p:animMotion origin="layout" path="M 0.0 0.0 L 0.0 -0.07213" pathEditMode="relative" ptsTypes="">
                                      <p:cBhvr>
                                        <p:cTn id="148" dur="250" accel="50000" decel="50000" autoRev="1" fill="hold">
                                          <p:stCondLst>
                                            <p:cond delay="0"/>
                                          </p:stCondLst>
                                        </p:cTn>
                                        <p:tgtEl>
                                          <p:spTgt spid="110603"/>
                                        </p:tgtEl>
                                        <p:attrNameLst>
                                          <p:attrName>ppt_x</p:attrName>
                                          <p:attrName>ppt_y</p:attrName>
                                        </p:attrNameLst>
                                      </p:cBhvr>
                                    </p:animMotion>
                                    <p:animRot by="1500000">
                                      <p:cBhvr>
                                        <p:cTn id="149" dur="125" fill="hold">
                                          <p:stCondLst>
                                            <p:cond delay="0"/>
                                          </p:stCondLst>
                                        </p:cTn>
                                        <p:tgtEl>
                                          <p:spTgt spid="110603"/>
                                        </p:tgtEl>
                                        <p:attrNameLst>
                                          <p:attrName>r</p:attrName>
                                        </p:attrNameLst>
                                      </p:cBhvr>
                                    </p:animRot>
                                    <p:animRot by="-1500000">
                                      <p:cBhvr>
                                        <p:cTn id="150" dur="125" fill="hold">
                                          <p:stCondLst>
                                            <p:cond delay="125"/>
                                          </p:stCondLst>
                                        </p:cTn>
                                        <p:tgtEl>
                                          <p:spTgt spid="110603"/>
                                        </p:tgtEl>
                                        <p:attrNameLst>
                                          <p:attrName>r</p:attrName>
                                        </p:attrNameLst>
                                      </p:cBhvr>
                                    </p:animRot>
                                    <p:animRot by="-1500000">
                                      <p:cBhvr>
                                        <p:cTn id="151" dur="125" fill="hold">
                                          <p:stCondLst>
                                            <p:cond delay="250"/>
                                          </p:stCondLst>
                                        </p:cTn>
                                        <p:tgtEl>
                                          <p:spTgt spid="110603"/>
                                        </p:tgtEl>
                                        <p:attrNameLst>
                                          <p:attrName>r</p:attrName>
                                        </p:attrNameLst>
                                      </p:cBhvr>
                                    </p:animRot>
                                    <p:animRot by="1500000">
                                      <p:cBhvr>
                                        <p:cTn id="152" dur="125" fill="hold">
                                          <p:stCondLst>
                                            <p:cond delay="375"/>
                                          </p:stCondLst>
                                        </p:cTn>
                                        <p:tgtEl>
                                          <p:spTgt spid="110603"/>
                                        </p:tgtEl>
                                        <p:attrNameLst>
                                          <p:attrName>r</p:attrName>
                                        </p:attrNameLst>
                                      </p:cBhvr>
                                    </p:animRot>
                                  </p:childTnLst>
                                </p:cTn>
                              </p:par>
                            </p:childTnLst>
                          </p:cTn>
                        </p:par>
                        <p:par>
                          <p:cTn id="153" fill="hold" nodeType="afterGroup">
                            <p:stCondLst>
                              <p:cond delay="28400"/>
                            </p:stCondLst>
                            <p:childTnLst>
                              <p:par>
                                <p:cTn id="154" presetID="0" presetClass="path" presetSubtype="0" accel="50000" decel="50000" fill="hold" grpId="2" nodeType="afterEffect">
                                  <p:stCondLst>
                                    <p:cond delay="0"/>
                                  </p:stCondLst>
                                  <p:iterate type="lt">
                                    <p:tmPct val="0"/>
                                  </p:iterate>
                                  <p:childTnLst>
                                    <p:animMotion origin="layout" path="M 0.0125 0.01665 C 0.06285 0.11196 0.11372 0.20772 0.20729 0.25237 C 0.30087 0.29678 0.47431 0.32269 0.575 0.28313 C 0.67587 0.24381 0.74392 0.13 0.8125 0.01665 " pathEditMode="relative" rAng="0" ptsTypes="aaaA">
                                      <p:cBhvr>
                                        <p:cTn id="155" dur="2000" fill="hold"/>
                                        <p:tgtEl>
                                          <p:spTgt spid="110603"/>
                                        </p:tgtEl>
                                        <p:attrNameLst>
                                          <p:attrName>ppt_x</p:attrName>
                                          <p:attrName>ppt_y</p:attrName>
                                        </p:attrNameLst>
                                      </p:cBhvr>
                                      <p:rCtr x="40000" y="15290"/>
                                    </p:animMotion>
                                  </p:childTnLst>
                                </p:cTn>
                              </p:par>
                            </p:childTnLst>
                          </p:cTn>
                        </p:par>
                        <p:par>
                          <p:cTn id="156" fill="hold" nodeType="afterGroup">
                            <p:stCondLst>
                              <p:cond delay="30400"/>
                            </p:stCondLst>
                            <p:childTnLst>
                              <p:par>
                                <p:cTn id="157" presetID="10" presetClass="entr" presetSubtype="0" fill="hold" nodeType="afterEffect">
                                  <p:stCondLst>
                                    <p:cond delay="0"/>
                                  </p:stCondLst>
                                  <p:childTnLst>
                                    <p:set>
                                      <p:cBhvr>
                                        <p:cTn id="158" dur="1" fill="hold">
                                          <p:stCondLst>
                                            <p:cond delay="0"/>
                                          </p:stCondLst>
                                        </p:cTn>
                                        <p:tgtEl>
                                          <p:spTgt spid="110612"/>
                                        </p:tgtEl>
                                        <p:attrNameLst>
                                          <p:attrName>style.visibility</p:attrName>
                                        </p:attrNameLst>
                                      </p:cBhvr>
                                      <p:to>
                                        <p:strVal val="visible"/>
                                      </p:to>
                                    </p:set>
                                    <p:animEffect transition="in" filter="fade">
                                      <p:cBhvr>
                                        <p:cTn id="159" dur="2000"/>
                                        <p:tgtEl>
                                          <p:spTgt spid="110612"/>
                                        </p:tgtEl>
                                      </p:cBhvr>
                                    </p:animEffect>
                                  </p:childTnLst>
                                </p:cTn>
                              </p:par>
                            </p:childTnLst>
                          </p:cTn>
                        </p:par>
                        <p:par>
                          <p:cTn id="160" fill="hold" nodeType="afterGroup">
                            <p:stCondLst>
                              <p:cond delay="32400"/>
                            </p:stCondLst>
                            <p:childTnLst>
                              <p:par>
                                <p:cTn id="161" presetID="52" presetClass="entr" presetSubtype="0" fill="hold" nodeType="afterEffect">
                                  <p:stCondLst>
                                    <p:cond delay="0"/>
                                  </p:stCondLst>
                                  <p:childTnLst>
                                    <p:set>
                                      <p:cBhvr>
                                        <p:cTn id="162" dur="1" fill="hold">
                                          <p:stCondLst>
                                            <p:cond delay="0"/>
                                          </p:stCondLst>
                                        </p:cTn>
                                        <p:tgtEl>
                                          <p:spTgt spid="110610"/>
                                        </p:tgtEl>
                                        <p:attrNameLst>
                                          <p:attrName>style.visibility</p:attrName>
                                        </p:attrNameLst>
                                      </p:cBhvr>
                                      <p:to>
                                        <p:strVal val="visible"/>
                                      </p:to>
                                    </p:set>
                                    <p:animScale>
                                      <p:cBhvr>
                                        <p:cTn id="163" dur="1000" decel="50000" fill="hold">
                                          <p:stCondLst>
                                            <p:cond delay="0"/>
                                          </p:stCondLst>
                                        </p:cTn>
                                        <p:tgtEl>
                                          <p:spTgt spid="1106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4" dur="1000" decel="50000" fill="hold">
                                          <p:stCondLst>
                                            <p:cond delay="0"/>
                                          </p:stCondLst>
                                        </p:cTn>
                                        <p:tgtEl>
                                          <p:spTgt spid="110610"/>
                                        </p:tgtEl>
                                        <p:attrNameLst>
                                          <p:attrName>ppt_x</p:attrName>
                                          <p:attrName>ppt_y</p:attrName>
                                        </p:attrNameLst>
                                      </p:cBhvr>
                                    </p:animMotion>
                                    <p:animEffect transition="in" filter="fade">
                                      <p:cBhvr>
                                        <p:cTn id="165" dur="1000"/>
                                        <p:tgtEl>
                                          <p:spTgt spid="110610"/>
                                        </p:tgtEl>
                                      </p:cBhvr>
                                    </p:animEffect>
                                  </p:childTnLst>
                                </p:cTn>
                              </p:par>
                            </p:childTnLst>
                          </p:cTn>
                        </p:par>
                        <p:par>
                          <p:cTn id="166" fill="hold" nodeType="afterGroup">
                            <p:stCondLst>
                              <p:cond delay="33400"/>
                            </p:stCondLst>
                            <p:childTnLst>
                              <p:par>
                                <p:cTn id="167" presetID="34" presetClass="emph" presetSubtype="0" fill="hold" grpId="1" nodeType="afterEffect">
                                  <p:stCondLst>
                                    <p:cond delay="0"/>
                                  </p:stCondLst>
                                  <p:iterate type="lt">
                                    <p:tmPct val="10000"/>
                                  </p:iterate>
                                  <p:childTnLst>
                                    <p:animMotion origin="layout" path="M 0.0 0.0 L 0.0 -0.07213" pathEditMode="relative" ptsTypes="">
                                      <p:cBhvr>
                                        <p:cTn id="168" dur="250" accel="50000" decel="50000" autoRev="1" fill="hold">
                                          <p:stCondLst>
                                            <p:cond delay="0"/>
                                          </p:stCondLst>
                                        </p:cTn>
                                        <p:tgtEl>
                                          <p:spTgt spid="110604"/>
                                        </p:tgtEl>
                                        <p:attrNameLst>
                                          <p:attrName>ppt_x</p:attrName>
                                          <p:attrName>ppt_y</p:attrName>
                                        </p:attrNameLst>
                                      </p:cBhvr>
                                    </p:animMotion>
                                    <p:animRot by="1500000">
                                      <p:cBhvr>
                                        <p:cTn id="169" dur="125" fill="hold">
                                          <p:stCondLst>
                                            <p:cond delay="0"/>
                                          </p:stCondLst>
                                        </p:cTn>
                                        <p:tgtEl>
                                          <p:spTgt spid="110604"/>
                                        </p:tgtEl>
                                        <p:attrNameLst>
                                          <p:attrName>r</p:attrName>
                                        </p:attrNameLst>
                                      </p:cBhvr>
                                    </p:animRot>
                                    <p:animRot by="-1500000">
                                      <p:cBhvr>
                                        <p:cTn id="170" dur="125" fill="hold">
                                          <p:stCondLst>
                                            <p:cond delay="125"/>
                                          </p:stCondLst>
                                        </p:cTn>
                                        <p:tgtEl>
                                          <p:spTgt spid="110604"/>
                                        </p:tgtEl>
                                        <p:attrNameLst>
                                          <p:attrName>r</p:attrName>
                                        </p:attrNameLst>
                                      </p:cBhvr>
                                    </p:animRot>
                                    <p:animRot by="-1500000">
                                      <p:cBhvr>
                                        <p:cTn id="171" dur="125" fill="hold">
                                          <p:stCondLst>
                                            <p:cond delay="250"/>
                                          </p:stCondLst>
                                        </p:cTn>
                                        <p:tgtEl>
                                          <p:spTgt spid="110604"/>
                                        </p:tgtEl>
                                        <p:attrNameLst>
                                          <p:attrName>r</p:attrName>
                                        </p:attrNameLst>
                                      </p:cBhvr>
                                    </p:animRot>
                                    <p:animRot by="1500000">
                                      <p:cBhvr>
                                        <p:cTn id="172" dur="125" fill="hold">
                                          <p:stCondLst>
                                            <p:cond delay="375"/>
                                          </p:stCondLst>
                                        </p:cTn>
                                        <p:tgtEl>
                                          <p:spTgt spid="110604"/>
                                        </p:tgtEl>
                                        <p:attrNameLst>
                                          <p:attrName>r</p:attrName>
                                        </p:attrNameLst>
                                      </p:cBhvr>
                                    </p:animRot>
                                  </p:childTnLst>
                                </p:cTn>
                              </p:par>
                            </p:childTnLst>
                          </p:cTn>
                        </p:par>
                        <p:par>
                          <p:cTn id="173" fill="hold" nodeType="afterGroup">
                            <p:stCondLst>
                              <p:cond delay="34300"/>
                            </p:stCondLst>
                            <p:childTnLst>
                              <p:par>
                                <p:cTn id="174" presetID="0" presetClass="path" presetSubtype="0" accel="50000" decel="50000" fill="hold" grpId="2" nodeType="afterEffect">
                                  <p:stCondLst>
                                    <p:cond delay="0"/>
                                  </p:stCondLst>
                                  <p:iterate type="lt">
                                    <p:tmPct val="0"/>
                                  </p:iterate>
                                  <p:childTnLst>
                                    <p:animMotion origin="layout" path="M 0 0 C -0.04045 0.02082 -0.0809 0.04187 -0.05781 0.09947 C -0.03472 0.15707 0.05886 0.31113 0.13854 0.34513 C 0.21806 0.37914 0.3592 0.3338 0.42049 0.30326 C 0.48177 0.27273 0.51129 0.21513 0.5059 0.16216 C 0.50052 0.10918 0.4441 0.04719 0.38785 -0.01457 " pathEditMode="relative" ptsTypes="aaaaaA">
                                      <p:cBhvr>
                                        <p:cTn id="175" dur="2000" fill="hold"/>
                                        <p:tgtEl>
                                          <p:spTgt spid="110604"/>
                                        </p:tgtEl>
                                        <p:attrNameLst>
                                          <p:attrName>ppt_x</p:attrName>
                                          <p:attrName>ppt_y</p:attrName>
                                        </p:attrNameLst>
                                      </p:cBhvr>
                                    </p:animMotion>
                                  </p:childTnLst>
                                </p:cTn>
                              </p:par>
                            </p:childTnLst>
                          </p:cTn>
                        </p:par>
                        <p:par>
                          <p:cTn id="176" fill="hold" nodeType="afterGroup">
                            <p:stCondLst>
                              <p:cond delay="36300"/>
                            </p:stCondLst>
                            <p:childTnLst>
                              <p:par>
                                <p:cTn id="177" presetID="2" presetClass="entr" presetSubtype="8" fill="hold" nodeType="afterEffect">
                                  <p:stCondLst>
                                    <p:cond delay="0"/>
                                  </p:stCondLst>
                                  <p:childTnLst>
                                    <p:set>
                                      <p:cBhvr>
                                        <p:cTn id="178" dur="1" fill="hold">
                                          <p:stCondLst>
                                            <p:cond delay="0"/>
                                          </p:stCondLst>
                                        </p:cTn>
                                        <p:tgtEl>
                                          <p:spTgt spid="110611"/>
                                        </p:tgtEl>
                                        <p:attrNameLst>
                                          <p:attrName>style.visibility</p:attrName>
                                        </p:attrNameLst>
                                      </p:cBhvr>
                                      <p:to>
                                        <p:strVal val="visible"/>
                                      </p:to>
                                    </p:set>
                                    <p:anim calcmode="lin" valueType="num">
                                      <p:cBhvr additive="base">
                                        <p:cTn id="179" dur="500" fill="hold"/>
                                        <p:tgtEl>
                                          <p:spTgt spid="110611"/>
                                        </p:tgtEl>
                                        <p:attrNameLst>
                                          <p:attrName>ppt_x</p:attrName>
                                        </p:attrNameLst>
                                      </p:cBhvr>
                                      <p:tavLst>
                                        <p:tav tm="0">
                                          <p:val>
                                            <p:strVal val="0-#ppt_w/2"/>
                                          </p:val>
                                        </p:tav>
                                        <p:tav tm="100000">
                                          <p:val>
                                            <p:strVal val="#ppt_x"/>
                                          </p:val>
                                        </p:tav>
                                      </p:tavLst>
                                    </p:anim>
                                    <p:anim calcmode="lin" valueType="num">
                                      <p:cBhvr additive="base">
                                        <p:cTn id="180" dur="500" fill="hold"/>
                                        <p:tgtEl>
                                          <p:spTgt spid="110611"/>
                                        </p:tgtEl>
                                        <p:attrNameLst>
                                          <p:attrName>ppt_y</p:attrName>
                                        </p:attrNameLst>
                                      </p:cBhvr>
                                      <p:tavLst>
                                        <p:tav tm="0">
                                          <p:val>
                                            <p:strVal val="#ppt_y"/>
                                          </p:val>
                                        </p:tav>
                                        <p:tav tm="100000">
                                          <p:val>
                                            <p:strVal val="#ppt_y"/>
                                          </p:val>
                                        </p:tav>
                                      </p:tavLst>
                                    </p:anim>
                                  </p:childTnLst>
                                </p:cTn>
                              </p:par>
                            </p:childTnLst>
                          </p:cTn>
                        </p:par>
                        <p:par>
                          <p:cTn id="181" fill="hold" nodeType="afterGroup">
                            <p:stCondLst>
                              <p:cond delay="36800"/>
                            </p:stCondLst>
                            <p:childTnLst>
                              <p:par>
                                <p:cTn id="182" presetID="34" presetClass="emph" presetSubtype="0" fill="hold" grpId="1" nodeType="afterEffect">
                                  <p:stCondLst>
                                    <p:cond delay="0"/>
                                  </p:stCondLst>
                                  <p:iterate type="lt">
                                    <p:tmPct val="10000"/>
                                  </p:iterate>
                                  <p:childTnLst>
                                    <p:animMotion origin="layout" path="M 0.0 0.0 L 0.0 -0.07213" pathEditMode="relative" ptsTypes="">
                                      <p:cBhvr>
                                        <p:cTn id="183" dur="250" accel="50000" decel="50000" autoRev="1" fill="hold">
                                          <p:stCondLst>
                                            <p:cond delay="0"/>
                                          </p:stCondLst>
                                        </p:cTn>
                                        <p:tgtEl>
                                          <p:spTgt spid="110605"/>
                                        </p:tgtEl>
                                        <p:attrNameLst>
                                          <p:attrName>ppt_x</p:attrName>
                                          <p:attrName>ppt_y</p:attrName>
                                        </p:attrNameLst>
                                      </p:cBhvr>
                                    </p:animMotion>
                                    <p:animRot by="1500000">
                                      <p:cBhvr>
                                        <p:cTn id="184" dur="125" fill="hold">
                                          <p:stCondLst>
                                            <p:cond delay="0"/>
                                          </p:stCondLst>
                                        </p:cTn>
                                        <p:tgtEl>
                                          <p:spTgt spid="110605"/>
                                        </p:tgtEl>
                                        <p:attrNameLst>
                                          <p:attrName>r</p:attrName>
                                        </p:attrNameLst>
                                      </p:cBhvr>
                                    </p:animRot>
                                    <p:animRot by="-1500000">
                                      <p:cBhvr>
                                        <p:cTn id="185" dur="125" fill="hold">
                                          <p:stCondLst>
                                            <p:cond delay="125"/>
                                          </p:stCondLst>
                                        </p:cTn>
                                        <p:tgtEl>
                                          <p:spTgt spid="110605"/>
                                        </p:tgtEl>
                                        <p:attrNameLst>
                                          <p:attrName>r</p:attrName>
                                        </p:attrNameLst>
                                      </p:cBhvr>
                                    </p:animRot>
                                    <p:animRot by="-1500000">
                                      <p:cBhvr>
                                        <p:cTn id="186" dur="125" fill="hold">
                                          <p:stCondLst>
                                            <p:cond delay="250"/>
                                          </p:stCondLst>
                                        </p:cTn>
                                        <p:tgtEl>
                                          <p:spTgt spid="110605"/>
                                        </p:tgtEl>
                                        <p:attrNameLst>
                                          <p:attrName>r</p:attrName>
                                        </p:attrNameLst>
                                      </p:cBhvr>
                                    </p:animRot>
                                    <p:animRot by="1500000">
                                      <p:cBhvr>
                                        <p:cTn id="187" dur="125" fill="hold">
                                          <p:stCondLst>
                                            <p:cond delay="375"/>
                                          </p:stCondLst>
                                        </p:cTn>
                                        <p:tgtEl>
                                          <p:spTgt spid="110605"/>
                                        </p:tgtEl>
                                        <p:attrNameLst>
                                          <p:attrName>r</p:attrName>
                                        </p:attrNameLst>
                                      </p:cBhvr>
                                    </p:animRot>
                                  </p:childTnLst>
                                </p:cTn>
                              </p:par>
                            </p:childTnLst>
                          </p:cTn>
                        </p:par>
                        <p:par>
                          <p:cTn id="188" fill="hold" nodeType="afterGroup">
                            <p:stCondLst>
                              <p:cond delay="37700"/>
                            </p:stCondLst>
                            <p:childTnLst>
                              <p:par>
                                <p:cTn id="189" presetID="0" presetClass="path" presetSubtype="0" accel="50000" decel="50000" fill="hold" grpId="2" nodeType="afterEffect">
                                  <p:stCondLst>
                                    <p:cond delay="0"/>
                                  </p:stCondLst>
                                  <p:iterate type="lt">
                                    <p:tmPct val="0"/>
                                  </p:iterate>
                                  <p:childTnLst>
                                    <p:animMotion origin="layout" path="M 0 0 C 0.12205 0.12422 0.24427 0.24844 0.28802 0.27458 C 0.33177 0.30072 0.25538 0.18367 0.26267 0.1573 C 0.26996 0.13093 0.27795 0.07773 0.33142 0.11566 C 0.38489 0.1536 0.52031 0.35138 0.58316 0.38515 C 0.646 0.41893 0.69982 0.34907 0.7085 0.31784 C 0.71719 0.28661 0.63646 0.22809 0.63507 0.19732 C 0.63368 0.16655 0.67274 0.14504 0.7 0.13324 C 0.72725 0.12145 0.76302 0.12399 0.79896 0.12677 " pathEditMode="relative" ptsTypes="aaaaaaaaA">
                                      <p:cBhvr>
                                        <p:cTn id="190" dur="2000" fill="hold"/>
                                        <p:tgtEl>
                                          <p:spTgt spid="110605"/>
                                        </p:tgtEl>
                                        <p:attrNameLst>
                                          <p:attrName>ppt_x</p:attrName>
                                          <p:attrName>ppt_y</p:attrName>
                                        </p:attrNameLst>
                                      </p:cBhvr>
                                    </p:animMotion>
                                  </p:childTnLst>
                                </p:cTn>
                              </p:par>
                            </p:childTnLst>
                          </p:cTn>
                        </p:par>
                        <p:par>
                          <p:cTn id="191" fill="hold" nodeType="afterGroup">
                            <p:stCondLst>
                              <p:cond delay="39700"/>
                            </p:stCondLst>
                            <p:childTnLst>
                              <p:par>
                                <p:cTn id="192" presetID="10" presetClass="entr" presetSubtype="0" fill="hold" nodeType="afterEffect">
                                  <p:stCondLst>
                                    <p:cond delay="0"/>
                                  </p:stCondLst>
                                  <p:childTnLst>
                                    <p:set>
                                      <p:cBhvr>
                                        <p:cTn id="193" dur="1" fill="hold">
                                          <p:stCondLst>
                                            <p:cond delay="0"/>
                                          </p:stCondLst>
                                        </p:cTn>
                                        <p:tgtEl>
                                          <p:spTgt spid="110613"/>
                                        </p:tgtEl>
                                        <p:attrNameLst>
                                          <p:attrName>style.visibility</p:attrName>
                                        </p:attrNameLst>
                                      </p:cBhvr>
                                      <p:to>
                                        <p:strVal val="visible"/>
                                      </p:to>
                                    </p:set>
                                    <p:animEffect transition="in" filter="fade">
                                      <p:cBhvr>
                                        <p:cTn id="194" dur="2000"/>
                                        <p:tgtEl>
                                          <p:spTgt spid="110613"/>
                                        </p:tgtEl>
                                      </p:cBhvr>
                                    </p:animEffect>
                                  </p:childTnLst>
                                </p:cTn>
                              </p:par>
                            </p:childTnLst>
                          </p:cTn>
                        </p:par>
                        <p:par>
                          <p:cTn id="195" fill="hold" nodeType="afterGroup">
                            <p:stCondLst>
                              <p:cond delay="41700"/>
                            </p:stCondLst>
                            <p:childTnLst>
                              <p:par>
                                <p:cTn id="196" presetID="0" presetClass="path" presetSubtype="0" accel="50000" decel="50000" fill="hold" nodeType="afterEffect">
                                  <p:stCondLst>
                                    <p:cond delay="0"/>
                                  </p:stCondLst>
                                  <p:childTnLst>
                                    <p:animMotion origin="layout" path="M -1.11111E-6 5.64885E-6 L 0.04167 0.17766 " pathEditMode="relative" ptsTypes="AA">
                                      <p:cBhvr>
                                        <p:cTn id="197" dur="2000" fill="hold"/>
                                        <p:tgtEl>
                                          <p:spTgt spid="110613"/>
                                        </p:tgtEl>
                                        <p:attrNameLst>
                                          <p:attrName>ppt_x</p:attrName>
                                          <p:attrName>ppt_y</p:attrName>
                                        </p:attrNameLst>
                                      </p:cBhvr>
                                    </p:animMotion>
                                  </p:childTnLst>
                                </p:cTn>
                              </p:par>
                              <p:par>
                                <p:cTn id="198" presetID="10" presetClass="entr" presetSubtype="0" fill="hold" nodeType="withEffect">
                                  <p:stCondLst>
                                    <p:cond delay="0"/>
                                  </p:stCondLst>
                                  <p:childTnLst>
                                    <p:set>
                                      <p:cBhvr>
                                        <p:cTn id="199" dur="1" fill="hold">
                                          <p:stCondLst>
                                            <p:cond delay="0"/>
                                          </p:stCondLst>
                                        </p:cTn>
                                        <p:tgtEl>
                                          <p:spTgt spid="110614"/>
                                        </p:tgtEl>
                                        <p:attrNameLst>
                                          <p:attrName>style.visibility</p:attrName>
                                        </p:attrNameLst>
                                      </p:cBhvr>
                                      <p:to>
                                        <p:strVal val="visible"/>
                                      </p:to>
                                    </p:set>
                                    <p:animEffect transition="in" filter="fade">
                                      <p:cBhvr>
                                        <p:cTn id="200" dur="2000"/>
                                        <p:tgtEl>
                                          <p:spTgt spid="110614"/>
                                        </p:tgtEl>
                                      </p:cBhvr>
                                    </p:animEffect>
                                  </p:childTnLst>
                                </p:cTn>
                              </p:par>
                              <p:par>
                                <p:cTn id="201" presetID="6" presetClass="emph" presetSubtype="0" fill="hold" nodeType="withEffect">
                                  <p:stCondLst>
                                    <p:cond delay="0"/>
                                  </p:stCondLst>
                                  <p:childTnLst>
                                    <p:animScale>
                                      <p:cBhvr>
                                        <p:cTn id="202" dur="2000" fill="hold"/>
                                        <p:tgtEl>
                                          <p:spTgt spid="110614"/>
                                        </p:tgtEl>
                                      </p:cBhvr>
                                      <p:by x="150000" y="150000"/>
                                    </p:animScale>
                                  </p:childTnLst>
                                </p:cTn>
                              </p:par>
                              <p:par>
                                <p:cTn id="203" presetID="10" presetClass="entr" presetSubtype="0" fill="hold" nodeType="withEffect">
                                  <p:stCondLst>
                                    <p:cond delay="0"/>
                                  </p:stCondLst>
                                  <p:childTnLst>
                                    <p:set>
                                      <p:cBhvr>
                                        <p:cTn id="204" dur="1" fill="hold">
                                          <p:stCondLst>
                                            <p:cond delay="0"/>
                                          </p:stCondLst>
                                        </p:cTn>
                                        <p:tgtEl>
                                          <p:spTgt spid="110615"/>
                                        </p:tgtEl>
                                        <p:attrNameLst>
                                          <p:attrName>style.visibility</p:attrName>
                                        </p:attrNameLst>
                                      </p:cBhvr>
                                      <p:to>
                                        <p:strVal val="visible"/>
                                      </p:to>
                                    </p:set>
                                    <p:animEffect transition="in" filter="fade">
                                      <p:cBhvr>
                                        <p:cTn id="205" dur="2000"/>
                                        <p:tgtEl>
                                          <p:spTgt spid="110615"/>
                                        </p:tgtEl>
                                      </p:cBhvr>
                                    </p:animEffect>
                                  </p:childTnLst>
                                </p:cTn>
                              </p:par>
                              <p:par>
                                <p:cTn id="206" presetID="10" presetClass="entr" presetSubtype="0" fill="hold" nodeType="withEffect">
                                  <p:stCondLst>
                                    <p:cond delay="0"/>
                                  </p:stCondLst>
                                  <p:childTnLst>
                                    <p:set>
                                      <p:cBhvr>
                                        <p:cTn id="207" dur="1" fill="hold">
                                          <p:stCondLst>
                                            <p:cond delay="0"/>
                                          </p:stCondLst>
                                        </p:cTn>
                                        <p:tgtEl>
                                          <p:spTgt spid="110616"/>
                                        </p:tgtEl>
                                        <p:attrNameLst>
                                          <p:attrName>style.visibility</p:attrName>
                                        </p:attrNameLst>
                                      </p:cBhvr>
                                      <p:to>
                                        <p:strVal val="visible"/>
                                      </p:to>
                                    </p:set>
                                    <p:animEffect transition="in" filter="fade">
                                      <p:cBhvr>
                                        <p:cTn id="208" dur="2000"/>
                                        <p:tgtEl>
                                          <p:spTgt spid="110616"/>
                                        </p:tgtEl>
                                      </p:cBhvr>
                                    </p:animEffect>
                                  </p:childTnLst>
                                </p:cTn>
                              </p:par>
                            </p:childTnLst>
                          </p:cTn>
                        </p:par>
                        <p:par>
                          <p:cTn id="209" fill="hold" nodeType="afterGroup">
                            <p:stCondLst>
                              <p:cond delay="43700"/>
                            </p:stCondLst>
                            <p:childTnLst>
                              <p:par>
                                <p:cTn id="210" presetID="10" presetClass="exit" presetSubtype="0" fill="hold" grpId="1" nodeType="afterEffect">
                                  <p:stCondLst>
                                    <p:cond delay="0"/>
                                  </p:stCondLst>
                                  <p:childTnLst>
                                    <p:animEffect transition="out" filter="fade">
                                      <p:cBhvr>
                                        <p:cTn id="211" dur="2000"/>
                                        <p:tgtEl>
                                          <p:spTgt spid="110595"/>
                                        </p:tgtEl>
                                      </p:cBhvr>
                                    </p:animEffect>
                                    <p:set>
                                      <p:cBhvr>
                                        <p:cTn id="212" dur="1" fill="hold">
                                          <p:stCondLst>
                                            <p:cond delay="1999"/>
                                          </p:stCondLst>
                                        </p:cTn>
                                        <p:tgtEl>
                                          <p:spTgt spid="110595"/>
                                        </p:tgtEl>
                                        <p:attrNameLst>
                                          <p:attrName>style.visibility</p:attrName>
                                        </p:attrNameLst>
                                      </p:cBhvr>
                                      <p:to>
                                        <p:strVal val="hidden"/>
                                      </p:to>
                                    </p:set>
                                  </p:childTnLst>
                                </p:cTn>
                              </p:par>
                            </p:childTnLst>
                          </p:cTn>
                        </p:par>
                        <p:par>
                          <p:cTn id="213" fill="hold" nodeType="afterGroup">
                            <p:stCondLst>
                              <p:cond delay="45700"/>
                            </p:stCondLst>
                            <p:childTnLst>
                              <p:par>
                                <p:cTn id="214" presetID="10" presetClass="entr" presetSubtype="0" fill="hold" grpId="2" nodeType="afterEffect">
                                  <p:stCondLst>
                                    <p:cond delay="0"/>
                                  </p:stCondLst>
                                  <p:childTnLst>
                                    <p:set>
                                      <p:cBhvr>
                                        <p:cTn id="215" dur="1" fill="hold">
                                          <p:stCondLst>
                                            <p:cond delay="0"/>
                                          </p:stCondLst>
                                        </p:cTn>
                                        <p:tgtEl>
                                          <p:spTgt spid="110602"/>
                                        </p:tgtEl>
                                        <p:attrNameLst>
                                          <p:attrName>style.visibility</p:attrName>
                                        </p:attrNameLst>
                                      </p:cBhvr>
                                      <p:to>
                                        <p:strVal val="visible"/>
                                      </p:to>
                                    </p:set>
                                    <p:animEffect transition="in" filter="fade">
                                      <p:cBhvr>
                                        <p:cTn id="216" dur="2000"/>
                                        <p:tgtEl>
                                          <p:spTgt spid="110602"/>
                                        </p:tgtEl>
                                      </p:cBhvr>
                                    </p:animEffect>
                                  </p:childTnLst>
                                </p:cTn>
                              </p:par>
                            </p:childTnLst>
                          </p:cTn>
                        </p:par>
                        <p:par>
                          <p:cTn id="217" fill="hold" nodeType="afterGroup">
                            <p:stCondLst>
                              <p:cond delay="47700"/>
                            </p:stCondLst>
                            <p:childTnLst>
                              <p:par>
                                <p:cTn id="218" presetID="6" presetClass="emph" presetSubtype="0" fill="hold" grpId="3" nodeType="afterEffect">
                                  <p:stCondLst>
                                    <p:cond delay="0"/>
                                  </p:stCondLst>
                                  <p:childTnLst>
                                    <p:animScale>
                                      <p:cBhvr>
                                        <p:cTn id="219" dur="2000" fill="hold"/>
                                        <p:tgtEl>
                                          <p:spTgt spid="110602"/>
                                        </p:tgtEl>
                                      </p:cBhvr>
                                      <p:by x="150000" y="150000"/>
                                    </p:animScale>
                                  </p:childTnLst>
                                </p:cTn>
                              </p:par>
                            </p:childTnLst>
                          </p:cTn>
                        </p:par>
                        <p:par>
                          <p:cTn id="220" fill="hold" nodeType="afterGroup">
                            <p:stCondLst>
                              <p:cond delay="49700"/>
                            </p:stCondLst>
                            <p:childTnLst>
                              <p:par>
                                <p:cTn id="221" presetID="10" presetClass="entr" presetSubtype="0" fill="hold" nodeType="afterEffect">
                                  <p:stCondLst>
                                    <p:cond delay="0"/>
                                  </p:stCondLst>
                                  <p:childTnLst>
                                    <p:set>
                                      <p:cBhvr>
                                        <p:cTn id="222" dur="1" fill="hold">
                                          <p:stCondLst>
                                            <p:cond delay="0"/>
                                          </p:stCondLst>
                                        </p:cTn>
                                        <p:tgtEl>
                                          <p:spTgt spid="110617"/>
                                        </p:tgtEl>
                                        <p:attrNameLst>
                                          <p:attrName>style.visibility</p:attrName>
                                        </p:attrNameLst>
                                      </p:cBhvr>
                                      <p:to>
                                        <p:strVal val="visible"/>
                                      </p:to>
                                    </p:set>
                                    <p:animEffect transition="in" filter="fade">
                                      <p:cBhvr>
                                        <p:cTn id="223" dur="2000"/>
                                        <p:tgtEl>
                                          <p:spTgt spid="110617"/>
                                        </p:tgtEl>
                                      </p:cBhvr>
                                    </p:animEffect>
                                  </p:childTnLst>
                                </p:cTn>
                              </p:par>
                              <p:par>
                                <p:cTn id="224" presetID="10" presetClass="entr" presetSubtype="0" fill="hold" nodeType="withEffect">
                                  <p:stCondLst>
                                    <p:cond delay="0"/>
                                  </p:stCondLst>
                                  <p:childTnLst>
                                    <p:set>
                                      <p:cBhvr>
                                        <p:cTn id="225" dur="1" fill="hold">
                                          <p:stCondLst>
                                            <p:cond delay="0"/>
                                          </p:stCondLst>
                                        </p:cTn>
                                        <p:tgtEl>
                                          <p:spTgt spid="110618"/>
                                        </p:tgtEl>
                                        <p:attrNameLst>
                                          <p:attrName>style.visibility</p:attrName>
                                        </p:attrNameLst>
                                      </p:cBhvr>
                                      <p:to>
                                        <p:strVal val="visible"/>
                                      </p:to>
                                    </p:set>
                                    <p:animEffect transition="in" filter="fade">
                                      <p:cBhvr>
                                        <p:cTn id="226" dur="2000"/>
                                        <p:tgtEl>
                                          <p:spTgt spid="110618"/>
                                        </p:tgtEl>
                                      </p:cBhvr>
                                    </p:animEffect>
                                  </p:childTnLst>
                                </p:cTn>
                              </p:par>
                            </p:childTnLst>
                          </p:cTn>
                        </p:par>
                        <p:par>
                          <p:cTn id="227" fill="hold" nodeType="afterGroup">
                            <p:stCondLst>
                              <p:cond delay="51700"/>
                            </p:stCondLst>
                            <p:childTnLst>
                              <p:par>
                                <p:cTn id="228" presetID="10" presetClass="entr" presetSubtype="0" fill="hold" grpId="0" nodeType="afterEffect">
                                  <p:stCondLst>
                                    <p:cond delay="0"/>
                                  </p:stCondLst>
                                  <p:childTnLst>
                                    <p:set>
                                      <p:cBhvr>
                                        <p:cTn id="229" dur="1" fill="hold">
                                          <p:stCondLst>
                                            <p:cond delay="0"/>
                                          </p:stCondLst>
                                        </p:cTn>
                                        <p:tgtEl>
                                          <p:spTgt spid="110621"/>
                                        </p:tgtEl>
                                        <p:attrNameLst>
                                          <p:attrName>style.visibility</p:attrName>
                                        </p:attrNameLst>
                                      </p:cBhvr>
                                      <p:to>
                                        <p:strVal val="visible"/>
                                      </p:to>
                                    </p:set>
                                    <p:animEffect transition="in" filter="fade">
                                      <p:cBhvr>
                                        <p:cTn id="230" dur="2000"/>
                                        <p:tgtEl>
                                          <p:spTgt spid="110621"/>
                                        </p:tgtEl>
                                      </p:cBhvr>
                                    </p:animEffect>
                                  </p:childTnLst>
                                </p:cTn>
                              </p:par>
                            </p:childTnLst>
                          </p:cTn>
                        </p:par>
                        <p:par>
                          <p:cTn id="231" fill="hold" nodeType="afterGroup">
                            <p:stCondLst>
                              <p:cond delay="53700"/>
                            </p:stCondLst>
                            <p:childTnLst>
                              <p:par>
                                <p:cTn id="232" presetID="0" presetClass="path" presetSubtype="0" accel="50000" decel="50000" fill="hold" grpId="1" nodeType="afterEffect">
                                  <p:stCondLst>
                                    <p:cond delay="0"/>
                                  </p:stCondLst>
                                  <p:childTnLst>
                                    <p:animMotion origin="layout" path="M -1.66667E-6 -2.02312E-6 C 0.00261 -0.07907 0.00521 -0.15792 0.0184 -0.21641 C 0.0316 -0.27514 0.05104 -0.30774 0.07847 -0.35144 C 0.1059 -0.39514 0.13212 -0.4511 0.18351 -0.47838 C 0.23507 -0.50566 0.31094 -0.51075 0.38681 -0.5156 " pathEditMode="relative" rAng="0" ptsTypes="aaaaA">
                                      <p:cBhvr>
                                        <p:cTn id="233" dur="2000" fill="hold"/>
                                        <p:tgtEl>
                                          <p:spTgt spid="110621"/>
                                        </p:tgtEl>
                                        <p:attrNameLst>
                                          <p:attrName>ppt_x</p:attrName>
                                          <p:attrName>ppt_y</p:attrName>
                                        </p:attrNameLst>
                                      </p:cBhvr>
                                      <p:rCtr x="19340" y="-25780"/>
                                    </p:animMotion>
                                  </p:childTnLst>
                                </p:cTn>
                              </p:par>
                            </p:childTnLst>
                          </p:cTn>
                        </p:par>
                        <p:par>
                          <p:cTn id="234" fill="hold" nodeType="afterGroup">
                            <p:stCondLst>
                              <p:cond delay="55700"/>
                            </p:stCondLst>
                            <p:childTnLst>
                              <p:par>
                                <p:cTn id="235" presetID="10" presetClass="entr" presetSubtype="0" fill="hold" nodeType="afterEffect">
                                  <p:stCondLst>
                                    <p:cond delay="0"/>
                                  </p:stCondLst>
                                  <p:childTnLst>
                                    <p:set>
                                      <p:cBhvr>
                                        <p:cTn id="236" dur="1" fill="hold">
                                          <p:stCondLst>
                                            <p:cond delay="0"/>
                                          </p:stCondLst>
                                        </p:cTn>
                                        <p:tgtEl>
                                          <p:spTgt spid="110619"/>
                                        </p:tgtEl>
                                        <p:attrNameLst>
                                          <p:attrName>style.visibility</p:attrName>
                                        </p:attrNameLst>
                                      </p:cBhvr>
                                      <p:to>
                                        <p:strVal val="visible"/>
                                      </p:to>
                                    </p:set>
                                    <p:animEffect transition="in" filter="fade">
                                      <p:cBhvr>
                                        <p:cTn id="237" dur="2000"/>
                                        <p:tgtEl>
                                          <p:spTgt spid="110619"/>
                                        </p:tgtEl>
                                      </p:cBhvr>
                                    </p:animEffect>
                                  </p:childTnLst>
                                </p:cTn>
                              </p:par>
                            </p:childTnLst>
                          </p:cTn>
                        </p:par>
                        <p:par>
                          <p:cTn id="238" fill="hold" nodeType="afterGroup">
                            <p:stCondLst>
                              <p:cond delay="57700"/>
                            </p:stCondLst>
                            <p:childTnLst>
                              <p:par>
                                <p:cTn id="239" presetID="10" presetClass="entr" presetSubtype="0" fill="hold" nodeType="afterEffect">
                                  <p:stCondLst>
                                    <p:cond delay="0"/>
                                  </p:stCondLst>
                                  <p:childTnLst>
                                    <p:set>
                                      <p:cBhvr>
                                        <p:cTn id="240" dur="1" fill="hold">
                                          <p:stCondLst>
                                            <p:cond delay="0"/>
                                          </p:stCondLst>
                                        </p:cTn>
                                        <p:tgtEl>
                                          <p:spTgt spid="110620"/>
                                        </p:tgtEl>
                                        <p:attrNameLst>
                                          <p:attrName>style.visibility</p:attrName>
                                        </p:attrNameLst>
                                      </p:cBhvr>
                                      <p:to>
                                        <p:strVal val="visible"/>
                                      </p:to>
                                    </p:set>
                                    <p:animEffect transition="in" filter="fade">
                                      <p:cBhvr>
                                        <p:cTn id="241" dur="2000"/>
                                        <p:tgtEl>
                                          <p:spTgt spid="110620"/>
                                        </p:tgtEl>
                                      </p:cBhvr>
                                    </p:animEffect>
                                  </p:childTnLst>
                                </p:cTn>
                              </p:par>
                            </p:childTnLst>
                          </p:cTn>
                        </p:par>
                        <p:par>
                          <p:cTn id="242" fill="hold" nodeType="afterGroup">
                            <p:stCondLst>
                              <p:cond delay="59700"/>
                            </p:stCondLst>
                            <p:childTnLst>
                              <p:par>
                                <p:cTn id="243" presetID="10" presetClass="entr" presetSubtype="0" fill="hold" grpId="0" nodeType="afterEffect">
                                  <p:stCondLst>
                                    <p:cond delay="0"/>
                                  </p:stCondLst>
                                  <p:childTnLst>
                                    <p:set>
                                      <p:cBhvr>
                                        <p:cTn id="244" dur="1" fill="hold">
                                          <p:stCondLst>
                                            <p:cond delay="0"/>
                                          </p:stCondLst>
                                        </p:cTn>
                                        <p:tgtEl>
                                          <p:spTgt spid="110622"/>
                                        </p:tgtEl>
                                        <p:attrNameLst>
                                          <p:attrName>style.visibility</p:attrName>
                                        </p:attrNameLst>
                                      </p:cBhvr>
                                      <p:to>
                                        <p:strVal val="visible"/>
                                      </p:to>
                                    </p:set>
                                    <p:animEffect transition="in" filter="fade">
                                      <p:cBhvr>
                                        <p:cTn id="245" dur="2000"/>
                                        <p:tgtEl>
                                          <p:spTgt spid="110622"/>
                                        </p:tgtEl>
                                      </p:cBhvr>
                                    </p:animEffect>
                                  </p:childTnLst>
                                </p:cTn>
                              </p:par>
                            </p:childTnLst>
                          </p:cTn>
                        </p:par>
                        <p:par>
                          <p:cTn id="246" fill="hold" nodeType="afterGroup">
                            <p:stCondLst>
                              <p:cond delay="61700"/>
                            </p:stCondLst>
                            <p:childTnLst>
                              <p:par>
                                <p:cTn id="247" presetID="0" presetClass="path" presetSubtype="0" accel="50000" decel="50000" fill="hold" grpId="1" nodeType="afterEffect">
                                  <p:stCondLst>
                                    <p:cond delay="0"/>
                                  </p:stCondLst>
                                  <p:childTnLst>
                                    <p:animMotion origin="layout" path="M -1.66667E-6 -2.65896E-6 C 0.02761 0.00833 0.05521 0.01688 0.09757 -2.65896E-6 C 0.13993 -0.01664 0.21823 -0.06196 0.25417 -0.10011 C 0.29011 -0.13826 0.32639 -0.18058 0.3132 -0.22913 C 0.3 -0.27745 0.23733 -0.33387 0.17465 -0.38982 " pathEditMode="relative" rAng="0" ptsTypes="aaaaA">
                                      <p:cBhvr>
                                        <p:cTn id="248" dur="2000" fill="hold"/>
                                        <p:tgtEl>
                                          <p:spTgt spid="110622"/>
                                        </p:tgtEl>
                                        <p:attrNameLst>
                                          <p:attrName>ppt_x</p:attrName>
                                          <p:attrName>ppt_y</p:attrName>
                                        </p:attrNameLst>
                                      </p:cBhvr>
                                      <p:rCtr x="16319" y="-18659"/>
                                    </p:animMotion>
                                  </p:childTnLst>
                                </p:cTn>
                              </p:par>
                            </p:childTnLst>
                          </p:cTn>
                        </p:par>
                        <p:par>
                          <p:cTn id="249" fill="hold" nodeType="afterGroup">
                            <p:stCondLst>
                              <p:cond delay="63700"/>
                            </p:stCondLst>
                            <p:childTnLst>
                              <p:par>
                                <p:cTn id="250" presetID="2" presetClass="entr" presetSubtype="8" fill="hold" nodeType="afterEffect">
                                  <p:stCondLst>
                                    <p:cond delay="0"/>
                                  </p:stCondLst>
                                  <p:childTnLst>
                                    <p:set>
                                      <p:cBhvr>
                                        <p:cTn id="251" dur="1" fill="hold">
                                          <p:stCondLst>
                                            <p:cond delay="0"/>
                                          </p:stCondLst>
                                        </p:cTn>
                                        <p:tgtEl>
                                          <p:spTgt spid="110623"/>
                                        </p:tgtEl>
                                        <p:attrNameLst>
                                          <p:attrName>style.visibility</p:attrName>
                                        </p:attrNameLst>
                                      </p:cBhvr>
                                      <p:to>
                                        <p:strVal val="visible"/>
                                      </p:to>
                                    </p:set>
                                    <p:anim calcmode="lin" valueType="num">
                                      <p:cBhvr additive="base">
                                        <p:cTn id="252" dur="500" fill="hold"/>
                                        <p:tgtEl>
                                          <p:spTgt spid="110623"/>
                                        </p:tgtEl>
                                        <p:attrNameLst>
                                          <p:attrName>ppt_x</p:attrName>
                                        </p:attrNameLst>
                                      </p:cBhvr>
                                      <p:tavLst>
                                        <p:tav tm="0">
                                          <p:val>
                                            <p:strVal val="0-#ppt_w/2"/>
                                          </p:val>
                                        </p:tav>
                                        <p:tav tm="100000">
                                          <p:val>
                                            <p:strVal val="#ppt_x"/>
                                          </p:val>
                                        </p:tav>
                                      </p:tavLst>
                                    </p:anim>
                                    <p:anim calcmode="lin" valueType="num">
                                      <p:cBhvr additive="base">
                                        <p:cTn id="253" dur="500" fill="hold"/>
                                        <p:tgtEl>
                                          <p:spTgt spid="110623"/>
                                        </p:tgtEl>
                                        <p:attrNameLst>
                                          <p:attrName>ppt_y</p:attrName>
                                        </p:attrNameLst>
                                      </p:cBhvr>
                                      <p:tavLst>
                                        <p:tav tm="0">
                                          <p:val>
                                            <p:strVal val="#ppt_y"/>
                                          </p:val>
                                        </p:tav>
                                        <p:tav tm="100000">
                                          <p:val>
                                            <p:strVal val="#ppt_y"/>
                                          </p:val>
                                        </p:tav>
                                      </p:tavLst>
                                    </p:anim>
                                  </p:childTnLst>
                                </p:cTn>
                              </p:par>
                              <p:par>
                                <p:cTn id="254" presetID="2" presetClass="entr" presetSubtype="8" fill="hold" nodeType="withEffect">
                                  <p:stCondLst>
                                    <p:cond delay="0"/>
                                  </p:stCondLst>
                                  <p:childTnLst>
                                    <p:set>
                                      <p:cBhvr>
                                        <p:cTn id="255" dur="1" fill="hold">
                                          <p:stCondLst>
                                            <p:cond delay="0"/>
                                          </p:stCondLst>
                                        </p:cTn>
                                        <p:tgtEl>
                                          <p:spTgt spid="110624"/>
                                        </p:tgtEl>
                                        <p:attrNameLst>
                                          <p:attrName>style.visibility</p:attrName>
                                        </p:attrNameLst>
                                      </p:cBhvr>
                                      <p:to>
                                        <p:strVal val="visible"/>
                                      </p:to>
                                    </p:set>
                                    <p:anim calcmode="lin" valueType="num">
                                      <p:cBhvr additive="base">
                                        <p:cTn id="256" dur="500" fill="hold"/>
                                        <p:tgtEl>
                                          <p:spTgt spid="110624"/>
                                        </p:tgtEl>
                                        <p:attrNameLst>
                                          <p:attrName>ppt_x</p:attrName>
                                        </p:attrNameLst>
                                      </p:cBhvr>
                                      <p:tavLst>
                                        <p:tav tm="0">
                                          <p:val>
                                            <p:strVal val="0-#ppt_w/2"/>
                                          </p:val>
                                        </p:tav>
                                        <p:tav tm="100000">
                                          <p:val>
                                            <p:strVal val="#ppt_x"/>
                                          </p:val>
                                        </p:tav>
                                      </p:tavLst>
                                    </p:anim>
                                    <p:anim calcmode="lin" valueType="num">
                                      <p:cBhvr additive="base">
                                        <p:cTn id="257" dur="500" fill="hold"/>
                                        <p:tgtEl>
                                          <p:spTgt spid="110624"/>
                                        </p:tgtEl>
                                        <p:attrNameLst>
                                          <p:attrName>ppt_y</p:attrName>
                                        </p:attrNameLst>
                                      </p:cBhvr>
                                      <p:tavLst>
                                        <p:tav tm="0">
                                          <p:val>
                                            <p:strVal val="#ppt_y"/>
                                          </p:val>
                                        </p:tav>
                                        <p:tav tm="100000">
                                          <p:val>
                                            <p:strVal val="#ppt_y"/>
                                          </p:val>
                                        </p:tav>
                                      </p:tavLst>
                                    </p:anim>
                                  </p:childTnLst>
                                </p:cTn>
                              </p:par>
                            </p:childTnLst>
                          </p:cTn>
                        </p:par>
                        <p:par>
                          <p:cTn id="258" fill="hold" nodeType="afterGroup">
                            <p:stCondLst>
                              <p:cond delay="64200"/>
                            </p:stCondLst>
                            <p:childTnLst>
                              <p:par>
                                <p:cTn id="259" presetID="10" presetClass="entr" presetSubtype="0" fill="hold" grpId="0" nodeType="afterEffect">
                                  <p:stCondLst>
                                    <p:cond delay="0"/>
                                  </p:stCondLst>
                                  <p:childTnLst>
                                    <p:set>
                                      <p:cBhvr>
                                        <p:cTn id="260" dur="1" fill="hold">
                                          <p:stCondLst>
                                            <p:cond delay="0"/>
                                          </p:stCondLst>
                                        </p:cTn>
                                        <p:tgtEl>
                                          <p:spTgt spid="110625"/>
                                        </p:tgtEl>
                                        <p:attrNameLst>
                                          <p:attrName>style.visibility</p:attrName>
                                        </p:attrNameLst>
                                      </p:cBhvr>
                                      <p:to>
                                        <p:strVal val="visible"/>
                                      </p:to>
                                    </p:set>
                                    <p:animEffect transition="in" filter="fade">
                                      <p:cBhvr>
                                        <p:cTn id="261" dur="2000"/>
                                        <p:tgtEl>
                                          <p:spTgt spid="110625"/>
                                        </p:tgtEl>
                                      </p:cBhvr>
                                    </p:animEffect>
                                  </p:childTnLst>
                                </p:cTn>
                              </p:par>
                            </p:childTnLst>
                          </p:cTn>
                        </p:par>
                        <p:par>
                          <p:cTn id="262" fill="hold" nodeType="afterGroup">
                            <p:stCondLst>
                              <p:cond delay="66200"/>
                            </p:stCondLst>
                            <p:childTnLst>
                              <p:par>
                                <p:cTn id="263" presetID="0" presetClass="path" presetSubtype="0" accel="50000" decel="50000" fill="hold" grpId="1" nodeType="afterEffect">
                                  <p:stCondLst>
                                    <p:cond delay="0"/>
                                  </p:stCondLst>
                                  <p:childTnLst>
                                    <p:animMotion origin="layout" path="M 0.0 0.0 C -0.04132 -0.01549 -0.08264 -0.03098 -0.10781 -0.06751 C -0.13299 -0.10405 -0.15885 -0.17665 -0.15069 -0.21965 C -0.14253 -0.26266 -0.10868 -0.31538 -0.05868 -0.32555 C -0.00868 -0.33572 0.08976 -0.2615 0.14931 -0.28116 C 0.20886 -0.30081 0.25035 -0.44393 0.29844 -0.44393 C 0.34653 -0.44393 0.39236 -0.36254 0.4382 -0.28116 " pathEditMode="relative" ptsTypes="aaaaaaA">
                                      <p:cBhvr>
                                        <p:cTn id="264" dur="2000" fill="hold"/>
                                        <p:tgtEl>
                                          <p:spTgt spid="110625"/>
                                        </p:tgtEl>
                                        <p:attrNameLst>
                                          <p:attrName>ppt_x</p:attrName>
                                          <p:attrName>ppt_y</p:attrName>
                                        </p:attrNameLst>
                                      </p:cBhvr>
                                    </p:animMotion>
                                  </p:childTnLst>
                                </p:cTn>
                              </p:par>
                            </p:childTnLst>
                          </p:cTn>
                        </p:par>
                        <p:par>
                          <p:cTn id="265" fill="hold" nodeType="afterGroup">
                            <p:stCondLst>
                              <p:cond delay="68200"/>
                            </p:stCondLst>
                            <p:childTnLst>
                              <p:par>
                                <p:cTn id="266" presetID="32" presetClass="emph" presetSubtype="0" fill="hold" nodeType="afterEffect">
                                  <p:stCondLst>
                                    <p:cond delay="3000"/>
                                  </p:stCondLst>
                                  <p:childTnLst>
                                    <p:animClr clrSpc="rgb" dir="cw">
                                      <p:cBhvr override="childStyle">
                                        <p:cTn id="267" dur="100" fill="hold"/>
                                        <p:tgtEl>
                                          <p:spTgt spid="110611"/>
                                        </p:tgtEl>
                                        <p:attrNameLst>
                                          <p:attrName>style.color</p:attrName>
                                        </p:attrNameLst>
                                      </p:cBhvr>
                                      <p:to>
                                        <a:schemeClr val="bg1"/>
                                      </p:to>
                                    </p:animClr>
                                    <p:animClr clrSpc="rgb" dir="cw">
                                      <p:cBhvr>
                                        <p:cTn id="268" dur="100" fill="hold"/>
                                        <p:tgtEl>
                                          <p:spTgt spid="110611"/>
                                        </p:tgtEl>
                                        <p:attrNameLst>
                                          <p:attrName>fillcolor</p:attrName>
                                        </p:attrNameLst>
                                      </p:cBhvr>
                                      <p:to>
                                        <a:schemeClr val="bg1"/>
                                      </p:to>
                                    </p:animClr>
                                    <p:set>
                                      <p:cBhvr>
                                        <p:cTn id="269" dur="100" fill="hold"/>
                                        <p:tgtEl>
                                          <p:spTgt spid="110611"/>
                                        </p:tgtEl>
                                        <p:attrNameLst>
                                          <p:attrName>fill.type</p:attrName>
                                        </p:attrNameLst>
                                      </p:cBhvr>
                                      <p:to>
                                        <p:strVal val="solid"/>
                                      </p:to>
                                    </p:set>
                                    <p:set>
                                      <p:cBhvr>
                                        <p:cTn id="270" dur="100" fill="hold"/>
                                        <p:tgtEl>
                                          <p:spTgt spid="110611"/>
                                        </p:tgtEl>
                                        <p:attrNameLst>
                                          <p:attrName>fill.on</p:attrName>
                                        </p:attrNameLst>
                                      </p:cBhvr>
                                      <p:to>
                                        <p:strVal val="true"/>
                                      </p:to>
                                    </p:set>
                                    <p:animRot by="120000">
                                      <p:cBhvr>
                                        <p:cTn id="271" dur="100" fill="hold">
                                          <p:stCondLst>
                                            <p:cond delay="0"/>
                                          </p:stCondLst>
                                        </p:cTn>
                                        <p:tgtEl>
                                          <p:spTgt spid="110611"/>
                                        </p:tgtEl>
                                        <p:attrNameLst>
                                          <p:attrName>r</p:attrName>
                                        </p:attrNameLst>
                                      </p:cBhvr>
                                    </p:animRot>
                                    <p:animRot by="-240000">
                                      <p:cBhvr>
                                        <p:cTn id="272" dur="200" fill="hold">
                                          <p:stCondLst>
                                            <p:cond delay="200"/>
                                          </p:stCondLst>
                                        </p:cTn>
                                        <p:tgtEl>
                                          <p:spTgt spid="110611"/>
                                        </p:tgtEl>
                                        <p:attrNameLst>
                                          <p:attrName>r</p:attrName>
                                        </p:attrNameLst>
                                      </p:cBhvr>
                                    </p:animRot>
                                    <p:animRot by="240000">
                                      <p:cBhvr>
                                        <p:cTn id="273" dur="200" fill="hold">
                                          <p:stCondLst>
                                            <p:cond delay="400"/>
                                          </p:stCondLst>
                                        </p:cTn>
                                        <p:tgtEl>
                                          <p:spTgt spid="110611"/>
                                        </p:tgtEl>
                                        <p:attrNameLst>
                                          <p:attrName>r</p:attrName>
                                        </p:attrNameLst>
                                      </p:cBhvr>
                                    </p:animRot>
                                    <p:animRot by="-240000">
                                      <p:cBhvr>
                                        <p:cTn id="274" dur="200" fill="hold">
                                          <p:stCondLst>
                                            <p:cond delay="600"/>
                                          </p:stCondLst>
                                        </p:cTn>
                                        <p:tgtEl>
                                          <p:spTgt spid="110611"/>
                                        </p:tgtEl>
                                        <p:attrNameLst>
                                          <p:attrName>r</p:attrName>
                                        </p:attrNameLst>
                                      </p:cBhvr>
                                    </p:animRot>
                                    <p:animRot by="120000">
                                      <p:cBhvr>
                                        <p:cTn id="275" dur="200" fill="hold">
                                          <p:stCondLst>
                                            <p:cond delay="800"/>
                                          </p:stCondLst>
                                        </p:cTn>
                                        <p:tgtEl>
                                          <p:spTgt spid="110611"/>
                                        </p:tgtEl>
                                        <p:attrNameLst>
                                          <p:attrName>r</p:attrName>
                                        </p:attrNameLst>
                                      </p:cBhvr>
                                    </p:animRot>
                                  </p:childTnLst>
                                </p:cTn>
                              </p:par>
                              <p:par>
                                <p:cTn id="276" presetID="32" presetClass="emph" presetSubtype="0" fill="hold" nodeType="withEffect">
                                  <p:stCondLst>
                                    <p:cond delay="3000"/>
                                  </p:stCondLst>
                                  <p:childTnLst>
                                    <p:animClr clrSpc="rgb" dir="cw">
                                      <p:cBhvr override="childStyle">
                                        <p:cTn id="277" dur="100" fill="hold"/>
                                        <p:tgtEl>
                                          <p:spTgt spid="110623"/>
                                        </p:tgtEl>
                                        <p:attrNameLst>
                                          <p:attrName>style.color</p:attrName>
                                        </p:attrNameLst>
                                      </p:cBhvr>
                                      <p:to>
                                        <a:schemeClr val="bg1"/>
                                      </p:to>
                                    </p:animClr>
                                    <p:animClr clrSpc="rgb" dir="cw">
                                      <p:cBhvr>
                                        <p:cTn id="278" dur="100" fill="hold"/>
                                        <p:tgtEl>
                                          <p:spTgt spid="110623"/>
                                        </p:tgtEl>
                                        <p:attrNameLst>
                                          <p:attrName>fillcolor</p:attrName>
                                        </p:attrNameLst>
                                      </p:cBhvr>
                                      <p:to>
                                        <a:schemeClr val="bg1"/>
                                      </p:to>
                                    </p:animClr>
                                    <p:set>
                                      <p:cBhvr>
                                        <p:cTn id="279" dur="100" fill="hold"/>
                                        <p:tgtEl>
                                          <p:spTgt spid="110623"/>
                                        </p:tgtEl>
                                        <p:attrNameLst>
                                          <p:attrName>fill.type</p:attrName>
                                        </p:attrNameLst>
                                      </p:cBhvr>
                                      <p:to>
                                        <p:strVal val="solid"/>
                                      </p:to>
                                    </p:set>
                                    <p:set>
                                      <p:cBhvr>
                                        <p:cTn id="280" dur="100" fill="hold"/>
                                        <p:tgtEl>
                                          <p:spTgt spid="110623"/>
                                        </p:tgtEl>
                                        <p:attrNameLst>
                                          <p:attrName>fill.on</p:attrName>
                                        </p:attrNameLst>
                                      </p:cBhvr>
                                      <p:to>
                                        <p:strVal val="true"/>
                                      </p:to>
                                    </p:set>
                                    <p:animRot by="120000">
                                      <p:cBhvr>
                                        <p:cTn id="281" dur="100" fill="hold">
                                          <p:stCondLst>
                                            <p:cond delay="0"/>
                                          </p:stCondLst>
                                        </p:cTn>
                                        <p:tgtEl>
                                          <p:spTgt spid="110623"/>
                                        </p:tgtEl>
                                        <p:attrNameLst>
                                          <p:attrName>r</p:attrName>
                                        </p:attrNameLst>
                                      </p:cBhvr>
                                    </p:animRot>
                                    <p:animRot by="-240000">
                                      <p:cBhvr>
                                        <p:cTn id="282" dur="200" fill="hold">
                                          <p:stCondLst>
                                            <p:cond delay="200"/>
                                          </p:stCondLst>
                                        </p:cTn>
                                        <p:tgtEl>
                                          <p:spTgt spid="110623"/>
                                        </p:tgtEl>
                                        <p:attrNameLst>
                                          <p:attrName>r</p:attrName>
                                        </p:attrNameLst>
                                      </p:cBhvr>
                                    </p:animRot>
                                    <p:animRot by="240000">
                                      <p:cBhvr>
                                        <p:cTn id="283" dur="200" fill="hold">
                                          <p:stCondLst>
                                            <p:cond delay="400"/>
                                          </p:stCondLst>
                                        </p:cTn>
                                        <p:tgtEl>
                                          <p:spTgt spid="110623"/>
                                        </p:tgtEl>
                                        <p:attrNameLst>
                                          <p:attrName>r</p:attrName>
                                        </p:attrNameLst>
                                      </p:cBhvr>
                                    </p:animRot>
                                    <p:animRot by="-240000">
                                      <p:cBhvr>
                                        <p:cTn id="284" dur="200" fill="hold">
                                          <p:stCondLst>
                                            <p:cond delay="600"/>
                                          </p:stCondLst>
                                        </p:cTn>
                                        <p:tgtEl>
                                          <p:spTgt spid="110623"/>
                                        </p:tgtEl>
                                        <p:attrNameLst>
                                          <p:attrName>r</p:attrName>
                                        </p:attrNameLst>
                                      </p:cBhvr>
                                    </p:animRot>
                                    <p:animRot by="120000">
                                      <p:cBhvr>
                                        <p:cTn id="285" dur="200" fill="hold">
                                          <p:stCondLst>
                                            <p:cond delay="800"/>
                                          </p:stCondLst>
                                        </p:cTn>
                                        <p:tgtEl>
                                          <p:spTgt spid="110623"/>
                                        </p:tgtEl>
                                        <p:attrNameLst>
                                          <p:attrName>r</p:attrName>
                                        </p:attrNameLst>
                                      </p:cBhvr>
                                    </p:animRot>
                                  </p:childTnLst>
                                </p:cTn>
                              </p:par>
                              <p:par>
                                <p:cTn id="286" presetID="32" presetClass="emph" presetSubtype="0" fill="hold" nodeType="withEffect">
                                  <p:stCondLst>
                                    <p:cond delay="3000"/>
                                  </p:stCondLst>
                                  <p:childTnLst>
                                    <p:animClr clrSpc="rgb" dir="cw">
                                      <p:cBhvr override="childStyle">
                                        <p:cTn id="287" dur="100" fill="hold"/>
                                        <p:tgtEl>
                                          <p:spTgt spid="110624"/>
                                        </p:tgtEl>
                                        <p:attrNameLst>
                                          <p:attrName>style.color</p:attrName>
                                        </p:attrNameLst>
                                      </p:cBhvr>
                                      <p:to>
                                        <a:schemeClr val="bg1"/>
                                      </p:to>
                                    </p:animClr>
                                    <p:animClr clrSpc="rgb" dir="cw">
                                      <p:cBhvr>
                                        <p:cTn id="288" dur="100" fill="hold"/>
                                        <p:tgtEl>
                                          <p:spTgt spid="110624"/>
                                        </p:tgtEl>
                                        <p:attrNameLst>
                                          <p:attrName>fillcolor</p:attrName>
                                        </p:attrNameLst>
                                      </p:cBhvr>
                                      <p:to>
                                        <a:schemeClr val="bg1"/>
                                      </p:to>
                                    </p:animClr>
                                    <p:set>
                                      <p:cBhvr>
                                        <p:cTn id="289" dur="100" fill="hold"/>
                                        <p:tgtEl>
                                          <p:spTgt spid="110624"/>
                                        </p:tgtEl>
                                        <p:attrNameLst>
                                          <p:attrName>fill.type</p:attrName>
                                        </p:attrNameLst>
                                      </p:cBhvr>
                                      <p:to>
                                        <p:strVal val="solid"/>
                                      </p:to>
                                    </p:set>
                                    <p:set>
                                      <p:cBhvr>
                                        <p:cTn id="290" dur="100" fill="hold"/>
                                        <p:tgtEl>
                                          <p:spTgt spid="110624"/>
                                        </p:tgtEl>
                                        <p:attrNameLst>
                                          <p:attrName>fill.on</p:attrName>
                                        </p:attrNameLst>
                                      </p:cBhvr>
                                      <p:to>
                                        <p:strVal val="true"/>
                                      </p:to>
                                    </p:set>
                                    <p:animRot by="120000">
                                      <p:cBhvr>
                                        <p:cTn id="291" dur="100" fill="hold">
                                          <p:stCondLst>
                                            <p:cond delay="0"/>
                                          </p:stCondLst>
                                        </p:cTn>
                                        <p:tgtEl>
                                          <p:spTgt spid="110624"/>
                                        </p:tgtEl>
                                        <p:attrNameLst>
                                          <p:attrName>r</p:attrName>
                                        </p:attrNameLst>
                                      </p:cBhvr>
                                    </p:animRot>
                                    <p:animRot by="-240000">
                                      <p:cBhvr>
                                        <p:cTn id="292" dur="200" fill="hold">
                                          <p:stCondLst>
                                            <p:cond delay="200"/>
                                          </p:stCondLst>
                                        </p:cTn>
                                        <p:tgtEl>
                                          <p:spTgt spid="110624"/>
                                        </p:tgtEl>
                                        <p:attrNameLst>
                                          <p:attrName>r</p:attrName>
                                        </p:attrNameLst>
                                      </p:cBhvr>
                                    </p:animRot>
                                    <p:animRot by="240000">
                                      <p:cBhvr>
                                        <p:cTn id="293" dur="200" fill="hold">
                                          <p:stCondLst>
                                            <p:cond delay="400"/>
                                          </p:stCondLst>
                                        </p:cTn>
                                        <p:tgtEl>
                                          <p:spTgt spid="110624"/>
                                        </p:tgtEl>
                                        <p:attrNameLst>
                                          <p:attrName>r</p:attrName>
                                        </p:attrNameLst>
                                      </p:cBhvr>
                                    </p:animRot>
                                    <p:animRot by="-240000">
                                      <p:cBhvr>
                                        <p:cTn id="294" dur="200" fill="hold">
                                          <p:stCondLst>
                                            <p:cond delay="600"/>
                                          </p:stCondLst>
                                        </p:cTn>
                                        <p:tgtEl>
                                          <p:spTgt spid="110624"/>
                                        </p:tgtEl>
                                        <p:attrNameLst>
                                          <p:attrName>r</p:attrName>
                                        </p:attrNameLst>
                                      </p:cBhvr>
                                    </p:animRot>
                                    <p:animRot by="120000">
                                      <p:cBhvr>
                                        <p:cTn id="295" dur="200" fill="hold">
                                          <p:stCondLst>
                                            <p:cond delay="800"/>
                                          </p:stCondLst>
                                        </p:cTn>
                                        <p:tgtEl>
                                          <p:spTgt spid="110624"/>
                                        </p:tgtEl>
                                        <p:attrNameLst>
                                          <p:attrName>r</p:attrName>
                                        </p:attrNameLst>
                                      </p:cBhvr>
                                    </p:animRot>
                                  </p:childTnLst>
                                </p:cTn>
                              </p:par>
                            </p:childTnLst>
                          </p:cTn>
                        </p:par>
                        <p:par>
                          <p:cTn id="296" fill="hold" nodeType="afterGroup">
                            <p:stCondLst>
                              <p:cond delay="72200"/>
                            </p:stCondLst>
                            <p:childTnLst>
                              <p:par>
                                <p:cTn id="297" presetID="2" presetClass="exit" presetSubtype="2" fill="hold" nodeType="afterEffect">
                                  <p:stCondLst>
                                    <p:cond delay="0"/>
                                  </p:stCondLst>
                                  <p:childTnLst>
                                    <p:anim calcmode="lin" valueType="num">
                                      <p:cBhvr additive="base">
                                        <p:cTn id="298" dur="500"/>
                                        <p:tgtEl>
                                          <p:spTgt spid="110624"/>
                                        </p:tgtEl>
                                        <p:attrNameLst>
                                          <p:attrName>ppt_x</p:attrName>
                                        </p:attrNameLst>
                                      </p:cBhvr>
                                      <p:tavLst>
                                        <p:tav tm="0">
                                          <p:val>
                                            <p:strVal val="ppt_x"/>
                                          </p:val>
                                        </p:tav>
                                        <p:tav tm="100000">
                                          <p:val>
                                            <p:strVal val="1+ppt_w/2"/>
                                          </p:val>
                                        </p:tav>
                                      </p:tavLst>
                                    </p:anim>
                                    <p:anim calcmode="lin" valueType="num">
                                      <p:cBhvr additive="base">
                                        <p:cTn id="299" dur="500"/>
                                        <p:tgtEl>
                                          <p:spTgt spid="110624"/>
                                        </p:tgtEl>
                                        <p:attrNameLst>
                                          <p:attrName>ppt_y</p:attrName>
                                        </p:attrNameLst>
                                      </p:cBhvr>
                                      <p:tavLst>
                                        <p:tav tm="0">
                                          <p:val>
                                            <p:strVal val="ppt_y"/>
                                          </p:val>
                                        </p:tav>
                                        <p:tav tm="100000">
                                          <p:val>
                                            <p:strVal val="ppt_y"/>
                                          </p:val>
                                        </p:tav>
                                      </p:tavLst>
                                    </p:anim>
                                    <p:set>
                                      <p:cBhvr>
                                        <p:cTn id="300" dur="1" fill="hold">
                                          <p:stCondLst>
                                            <p:cond delay="499"/>
                                          </p:stCondLst>
                                        </p:cTn>
                                        <p:tgtEl>
                                          <p:spTgt spid="110624"/>
                                        </p:tgtEl>
                                        <p:attrNameLst>
                                          <p:attrName>style.visibility</p:attrName>
                                        </p:attrNameLst>
                                      </p:cBhvr>
                                      <p:to>
                                        <p:strVal val="hidden"/>
                                      </p:to>
                                    </p:set>
                                  </p:childTnLst>
                                </p:cTn>
                              </p:par>
                              <p:par>
                                <p:cTn id="301" presetID="2" presetClass="exit" presetSubtype="2" fill="hold" nodeType="withEffect">
                                  <p:stCondLst>
                                    <p:cond delay="0"/>
                                  </p:stCondLst>
                                  <p:childTnLst>
                                    <p:anim calcmode="lin" valueType="num">
                                      <p:cBhvr additive="base">
                                        <p:cTn id="302" dur="500"/>
                                        <p:tgtEl>
                                          <p:spTgt spid="110623"/>
                                        </p:tgtEl>
                                        <p:attrNameLst>
                                          <p:attrName>ppt_x</p:attrName>
                                        </p:attrNameLst>
                                      </p:cBhvr>
                                      <p:tavLst>
                                        <p:tav tm="0">
                                          <p:val>
                                            <p:strVal val="ppt_x"/>
                                          </p:val>
                                        </p:tav>
                                        <p:tav tm="100000">
                                          <p:val>
                                            <p:strVal val="1+ppt_w/2"/>
                                          </p:val>
                                        </p:tav>
                                      </p:tavLst>
                                    </p:anim>
                                    <p:anim calcmode="lin" valueType="num">
                                      <p:cBhvr additive="base">
                                        <p:cTn id="303" dur="500"/>
                                        <p:tgtEl>
                                          <p:spTgt spid="110623"/>
                                        </p:tgtEl>
                                        <p:attrNameLst>
                                          <p:attrName>ppt_y</p:attrName>
                                        </p:attrNameLst>
                                      </p:cBhvr>
                                      <p:tavLst>
                                        <p:tav tm="0">
                                          <p:val>
                                            <p:strVal val="ppt_y"/>
                                          </p:val>
                                        </p:tav>
                                        <p:tav tm="100000">
                                          <p:val>
                                            <p:strVal val="ppt_y"/>
                                          </p:val>
                                        </p:tav>
                                      </p:tavLst>
                                    </p:anim>
                                    <p:set>
                                      <p:cBhvr>
                                        <p:cTn id="304" dur="1" fill="hold">
                                          <p:stCondLst>
                                            <p:cond delay="499"/>
                                          </p:stCondLst>
                                        </p:cTn>
                                        <p:tgtEl>
                                          <p:spTgt spid="110623"/>
                                        </p:tgtEl>
                                        <p:attrNameLst>
                                          <p:attrName>style.visibility</p:attrName>
                                        </p:attrNameLst>
                                      </p:cBhvr>
                                      <p:to>
                                        <p:strVal val="hidden"/>
                                      </p:to>
                                    </p:set>
                                  </p:childTnLst>
                                </p:cTn>
                              </p:par>
                              <p:par>
                                <p:cTn id="305" presetID="2" presetClass="exit" presetSubtype="2" fill="hold" nodeType="withEffect">
                                  <p:stCondLst>
                                    <p:cond delay="0"/>
                                  </p:stCondLst>
                                  <p:childTnLst>
                                    <p:anim calcmode="lin" valueType="num">
                                      <p:cBhvr additive="base">
                                        <p:cTn id="306" dur="500"/>
                                        <p:tgtEl>
                                          <p:spTgt spid="110611"/>
                                        </p:tgtEl>
                                        <p:attrNameLst>
                                          <p:attrName>ppt_x</p:attrName>
                                        </p:attrNameLst>
                                      </p:cBhvr>
                                      <p:tavLst>
                                        <p:tav tm="0">
                                          <p:val>
                                            <p:strVal val="ppt_x"/>
                                          </p:val>
                                        </p:tav>
                                        <p:tav tm="100000">
                                          <p:val>
                                            <p:strVal val="1+ppt_w/2"/>
                                          </p:val>
                                        </p:tav>
                                      </p:tavLst>
                                    </p:anim>
                                    <p:anim calcmode="lin" valueType="num">
                                      <p:cBhvr additive="base">
                                        <p:cTn id="307" dur="500"/>
                                        <p:tgtEl>
                                          <p:spTgt spid="110611"/>
                                        </p:tgtEl>
                                        <p:attrNameLst>
                                          <p:attrName>ppt_y</p:attrName>
                                        </p:attrNameLst>
                                      </p:cBhvr>
                                      <p:tavLst>
                                        <p:tav tm="0">
                                          <p:val>
                                            <p:strVal val="ppt_y"/>
                                          </p:val>
                                        </p:tav>
                                        <p:tav tm="100000">
                                          <p:val>
                                            <p:strVal val="ppt_y"/>
                                          </p:val>
                                        </p:tav>
                                      </p:tavLst>
                                    </p:anim>
                                    <p:set>
                                      <p:cBhvr>
                                        <p:cTn id="308" dur="1" fill="hold">
                                          <p:stCondLst>
                                            <p:cond delay="499"/>
                                          </p:stCondLst>
                                        </p:cTn>
                                        <p:tgtEl>
                                          <p:spTgt spid="1106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p:bldP spid="110595" grpId="1"/>
      <p:bldP spid="110602" grpId="0"/>
      <p:bldP spid="110602" grpId="1"/>
      <p:bldP spid="110602" grpId="2"/>
      <p:bldP spid="110602" grpId="3"/>
      <p:bldP spid="110603" grpId="0"/>
      <p:bldP spid="110603" grpId="1"/>
      <p:bldP spid="110603" grpId="2"/>
      <p:bldP spid="110604" grpId="0"/>
      <p:bldP spid="110604" grpId="1"/>
      <p:bldP spid="110604" grpId="2"/>
      <p:bldP spid="110605" grpId="0"/>
      <p:bldP spid="110605" grpId="1"/>
      <p:bldP spid="110605" grpId="2"/>
      <p:bldP spid="110606" grpId="0"/>
      <p:bldP spid="110607" grpId="0"/>
      <p:bldP spid="110608" grpId="0"/>
      <p:bldP spid="110621" grpId="0"/>
      <p:bldP spid="110621" grpId="1"/>
      <p:bldP spid="110622" grpId="0"/>
      <p:bldP spid="110622" grpId="1"/>
      <p:bldP spid="110625" grpId="0"/>
      <p:bldP spid="110625" grpId="1"/>
      <p:bldP spid="11062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a:extLst>
              <a:ext uri="{FF2B5EF4-FFF2-40B4-BE49-F238E27FC236}">
                <a16:creationId xmlns:a16="http://schemas.microsoft.com/office/drawing/2014/main" id="{0E8B729D-6EC0-46C8-9C5F-BE36AD3D8B75}"/>
              </a:ext>
            </a:extLst>
          </p:cNvPr>
          <p:cNvSpPr txBox="1">
            <a:spLocks noChangeArrowheads="1"/>
          </p:cNvSpPr>
          <p:nvPr/>
        </p:nvSpPr>
        <p:spPr bwMode="auto">
          <a:xfrm>
            <a:off x="685800" y="3810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90115" name="Text Box 3">
            <a:extLst>
              <a:ext uri="{FF2B5EF4-FFF2-40B4-BE49-F238E27FC236}">
                <a16:creationId xmlns:a16="http://schemas.microsoft.com/office/drawing/2014/main" id="{0AFDEC7E-BB23-42DA-BCA7-4EF6C6DBCE2B}"/>
              </a:ext>
            </a:extLst>
          </p:cNvPr>
          <p:cNvSpPr txBox="1">
            <a:spLocks noChangeArrowheads="1"/>
          </p:cNvSpPr>
          <p:nvPr/>
        </p:nvSpPr>
        <p:spPr bwMode="auto">
          <a:xfrm>
            <a:off x="2514600" y="838200"/>
            <a:ext cx="4572000"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135000"/>
              </a:lnSpc>
              <a:spcBef>
                <a:spcPct val="20000"/>
              </a:spcBef>
            </a:pPr>
            <a:r>
              <a:rPr lang="en-US" altLang="en-US" sz="3600" b="1">
                <a:cs typeface="Arial" panose="020B0604020202020204" pitchFamily="34" charset="0"/>
              </a:rPr>
              <a:t>“-ed” says  [  d  ] </a:t>
            </a:r>
            <a:r>
              <a:rPr lang="en-US" altLang="en-US" b="1">
                <a:cs typeface="Arial" panose="020B0604020202020204" pitchFamily="34" charset="0"/>
              </a:rPr>
              <a:t>cont.</a:t>
            </a:r>
            <a:endParaRPr lang="en-US" altLang="en-US" sz="3600">
              <a:cs typeface="Arial" panose="020B0604020202020204" pitchFamily="34" charset="0"/>
            </a:endParaRPr>
          </a:p>
        </p:txBody>
      </p:sp>
      <p:sp>
        <p:nvSpPr>
          <p:cNvPr id="90116" name="Text Box 4">
            <a:extLst>
              <a:ext uri="{FF2B5EF4-FFF2-40B4-BE49-F238E27FC236}">
                <a16:creationId xmlns:a16="http://schemas.microsoft.com/office/drawing/2014/main" id="{6837E0FE-CD24-4BA7-ABF9-0989F0662E9A}"/>
              </a:ext>
            </a:extLst>
          </p:cNvPr>
          <p:cNvSpPr txBox="1">
            <a:spLocks noChangeArrowheads="1"/>
          </p:cNvSpPr>
          <p:nvPr/>
        </p:nvSpPr>
        <p:spPr bwMode="auto">
          <a:xfrm>
            <a:off x="381000" y="2743200"/>
            <a:ext cx="8382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care → cared              soar → soared            fear → feared</a:t>
            </a:r>
          </a:p>
        </p:txBody>
      </p:sp>
      <p:sp>
        <p:nvSpPr>
          <p:cNvPr id="90117" name="Text Box 5">
            <a:extLst>
              <a:ext uri="{FF2B5EF4-FFF2-40B4-BE49-F238E27FC236}">
                <a16:creationId xmlns:a16="http://schemas.microsoft.com/office/drawing/2014/main" id="{809EBDC5-FD39-4754-98C2-F6BC84B2D46D}"/>
              </a:ext>
            </a:extLst>
          </p:cNvPr>
          <p:cNvSpPr txBox="1">
            <a:spLocks noChangeArrowheads="1"/>
          </p:cNvSpPr>
          <p:nvPr/>
        </p:nvSpPr>
        <p:spPr bwMode="auto">
          <a:xfrm>
            <a:off x="381000" y="4419600"/>
            <a:ext cx="8534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prove → proved          save → saved            love → loved</a:t>
            </a:r>
          </a:p>
        </p:txBody>
      </p:sp>
      <p:sp>
        <p:nvSpPr>
          <p:cNvPr id="90118" name="Text Box 6">
            <a:extLst>
              <a:ext uri="{FF2B5EF4-FFF2-40B4-BE49-F238E27FC236}">
                <a16:creationId xmlns:a16="http://schemas.microsoft.com/office/drawing/2014/main" id="{A9B879FF-1257-4773-A98C-58D1BBF1C573}"/>
              </a:ext>
            </a:extLst>
          </p:cNvPr>
          <p:cNvSpPr txBox="1">
            <a:spLocks noChangeArrowheads="1"/>
          </p:cNvSpPr>
          <p:nvPr/>
        </p:nvSpPr>
        <p:spPr bwMode="auto">
          <a:xfrm>
            <a:off x="381000" y="3581400"/>
            <a:ext cx="8534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bathe → bathed         lathe → lathed          loathe → loathed</a:t>
            </a:r>
          </a:p>
        </p:txBody>
      </p:sp>
      <p:sp>
        <p:nvSpPr>
          <p:cNvPr id="90119" name="Text Box 7">
            <a:extLst>
              <a:ext uri="{FF2B5EF4-FFF2-40B4-BE49-F238E27FC236}">
                <a16:creationId xmlns:a16="http://schemas.microsoft.com/office/drawing/2014/main" id="{6244EF58-D9FB-4C96-9986-B8837F260503}"/>
              </a:ext>
            </a:extLst>
          </p:cNvPr>
          <p:cNvSpPr txBox="1">
            <a:spLocks noChangeArrowheads="1"/>
          </p:cNvSpPr>
          <p:nvPr/>
        </p:nvSpPr>
        <p:spPr bwMode="auto">
          <a:xfrm>
            <a:off x="381000" y="5257800"/>
            <a:ext cx="8458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raise → raised             faze → fazed               ooze → oozed</a:t>
            </a:r>
          </a:p>
        </p:txBody>
      </p:sp>
      <p:sp>
        <p:nvSpPr>
          <p:cNvPr id="90120" name="Text Box 8">
            <a:extLst>
              <a:ext uri="{FF2B5EF4-FFF2-40B4-BE49-F238E27FC236}">
                <a16:creationId xmlns:a16="http://schemas.microsoft.com/office/drawing/2014/main" id="{A5000359-51BA-443C-A26B-5B5C5EA6FFEE}"/>
              </a:ext>
            </a:extLst>
          </p:cNvPr>
          <p:cNvSpPr txBox="1">
            <a:spLocks noChangeArrowheads="1"/>
          </p:cNvSpPr>
          <p:nvPr/>
        </p:nvSpPr>
        <p:spPr bwMode="auto">
          <a:xfrm>
            <a:off x="685800" y="457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a:t>
            </a:r>
          </a:p>
        </p:txBody>
      </p:sp>
      <p:sp>
        <p:nvSpPr>
          <p:cNvPr id="90121" name="Text Box 9">
            <a:extLst>
              <a:ext uri="{FF2B5EF4-FFF2-40B4-BE49-F238E27FC236}">
                <a16:creationId xmlns:a16="http://schemas.microsoft.com/office/drawing/2014/main" id="{51E8D3E2-92B1-4DD2-843D-E6082D18C6ED}"/>
              </a:ext>
            </a:extLst>
          </p:cNvPr>
          <p:cNvSpPr txBox="1">
            <a:spLocks noChangeArrowheads="1"/>
          </p:cNvSpPr>
          <p:nvPr/>
        </p:nvSpPr>
        <p:spPr bwMode="auto">
          <a:xfrm>
            <a:off x="533400" y="3810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Lucida Sans Unicode" panose="020B0602030504020204" pitchFamily="34" charset="0"/>
                <a:cs typeface="Lucida Sans Unicode" panose="020B0602030504020204" pitchFamily="34" charset="0"/>
              </a:rPr>
              <a:t>The Sounds of “ VERB-ed”</a:t>
            </a:r>
          </a:p>
        </p:txBody>
      </p:sp>
      <p:sp>
        <p:nvSpPr>
          <p:cNvPr id="90122" name="Text Box 10">
            <a:extLst>
              <a:ext uri="{FF2B5EF4-FFF2-40B4-BE49-F238E27FC236}">
                <a16:creationId xmlns:a16="http://schemas.microsoft.com/office/drawing/2014/main" id="{37D766C1-A64F-457F-BABF-CCF50F860915}"/>
              </a:ext>
            </a:extLst>
          </p:cNvPr>
          <p:cNvSpPr txBox="1">
            <a:spLocks noChangeArrowheads="1"/>
          </p:cNvSpPr>
          <p:nvPr/>
        </p:nvSpPr>
        <p:spPr bwMode="auto">
          <a:xfrm>
            <a:off x="381000" y="1905000"/>
            <a:ext cx="8458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line → lined                 rain → rained            own → owned</a:t>
            </a:r>
          </a:p>
        </p:txBody>
      </p:sp>
      <p:sp>
        <p:nvSpPr>
          <p:cNvPr id="90123" name="AutoShape 11">
            <a:hlinkClick r:id="" action="ppaction://hlinkshowjump?jump=nextslide" highlightClick="1"/>
            <a:extLst>
              <a:ext uri="{FF2B5EF4-FFF2-40B4-BE49-F238E27FC236}">
                <a16:creationId xmlns:a16="http://schemas.microsoft.com/office/drawing/2014/main" id="{CCD6CBC2-79B3-4EF9-8384-E8A7D8B6AD32}"/>
              </a:ext>
            </a:extLst>
          </p:cNvPr>
          <p:cNvSpPr>
            <a:spLocks noChangeArrowheads="1"/>
          </p:cNvSpPr>
          <p:nvPr/>
        </p:nvSpPr>
        <p:spPr bwMode="auto">
          <a:xfrm>
            <a:off x="8305800" y="5715000"/>
            <a:ext cx="433388" cy="50958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4" name="AutoShape 12">
            <a:hlinkClick r:id="" action="ppaction://hlinkshowjump?jump=previousslide" highlightClick="1"/>
            <a:extLst>
              <a:ext uri="{FF2B5EF4-FFF2-40B4-BE49-F238E27FC236}">
                <a16:creationId xmlns:a16="http://schemas.microsoft.com/office/drawing/2014/main" id="{E5CA61D0-5029-482A-87FD-6A17D4F65553}"/>
              </a:ext>
            </a:extLst>
          </p:cNvPr>
          <p:cNvSpPr>
            <a:spLocks noChangeArrowheads="1"/>
          </p:cNvSpPr>
          <p:nvPr/>
        </p:nvSpPr>
        <p:spPr bwMode="auto">
          <a:xfrm>
            <a:off x="609600" y="57150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a:extLst>
              <a:ext uri="{FF2B5EF4-FFF2-40B4-BE49-F238E27FC236}">
                <a16:creationId xmlns:a16="http://schemas.microsoft.com/office/drawing/2014/main" id="{45723A8E-0433-4EFF-9E79-DE90AC941585}"/>
              </a:ext>
            </a:extLst>
          </p:cNvPr>
          <p:cNvSpPr txBox="1">
            <a:spLocks noChangeArrowheads="1"/>
          </p:cNvSpPr>
          <p:nvPr/>
        </p:nvSpPr>
        <p:spPr bwMode="auto">
          <a:xfrm>
            <a:off x="381000" y="1828800"/>
            <a:ext cx="8153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   bay → bayed           bray → brayed</a:t>
            </a:r>
            <a:r>
              <a:rPr lang="en-US" altLang="en-US" b="1">
                <a:cs typeface="Arial" panose="020B0604020202020204" pitchFamily="34" charset="0"/>
              </a:rPr>
              <a:t>                </a:t>
            </a:r>
            <a:r>
              <a:rPr lang="en-US" altLang="en-US" sz="2400" b="1">
                <a:cs typeface="Arial" panose="020B0604020202020204" pitchFamily="34" charset="0"/>
              </a:rPr>
              <a:t>pay → paid*</a:t>
            </a:r>
          </a:p>
        </p:txBody>
      </p:sp>
      <p:sp>
        <p:nvSpPr>
          <p:cNvPr id="92163" name="Text Box 3">
            <a:extLst>
              <a:ext uri="{FF2B5EF4-FFF2-40B4-BE49-F238E27FC236}">
                <a16:creationId xmlns:a16="http://schemas.microsoft.com/office/drawing/2014/main" id="{54E91F2D-F62E-4480-AB56-D481480AAA82}"/>
              </a:ext>
            </a:extLst>
          </p:cNvPr>
          <p:cNvSpPr txBox="1">
            <a:spLocks noChangeArrowheads="1"/>
          </p:cNvSpPr>
          <p:nvPr/>
        </p:nvSpPr>
        <p:spPr bwMode="auto">
          <a:xfrm>
            <a:off x="381000" y="3276600"/>
            <a:ext cx="8305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   dry → dried               eye → eyed                 ply → plied</a:t>
            </a:r>
          </a:p>
        </p:txBody>
      </p:sp>
      <p:sp>
        <p:nvSpPr>
          <p:cNvPr id="92164" name="Text Box 4">
            <a:extLst>
              <a:ext uri="{FF2B5EF4-FFF2-40B4-BE49-F238E27FC236}">
                <a16:creationId xmlns:a16="http://schemas.microsoft.com/office/drawing/2014/main" id="{481E7772-FF83-48CF-8DBD-320036F95A51}"/>
              </a:ext>
            </a:extLst>
          </p:cNvPr>
          <p:cNvSpPr txBox="1">
            <a:spLocks noChangeArrowheads="1"/>
          </p:cNvSpPr>
          <p:nvPr/>
        </p:nvSpPr>
        <p:spPr bwMode="auto">
          <a:xfrm>
            <a:off x="381000" y="2514600"/>
            <a:ext cx="8153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   pee → peed               tee → teed                  tree → treed</a:t>
            </a:r>
          </a:p>
        </p:txBody>
      </p:sp>
      <p:sp>
        <p:nvSpPr>
          <p:cNvPr id="92165" name="Text Box 5">
            <a:extLst>
              <a:ext uri="{FF2B5EF4-FFF2-40B4-BE49-F238E27FC236}">
                <a16:creationId xmlns:a16="http://schemas.microsoft.com/office/drawing/2014/main" id="{761C8818-9409-4A47-A535-D7DEAAF4CA8F}"/>
              </a:ext>
            </a:extLst>
          </p:cNvPr>
          <p:cNvSpPr txBox="1">
            <a:spLocks noChangeArrowheads="1"/>
          </p:cNvSpPr>
          <p:nvPr/>
        </p:nvSpPr>
        <p:spPr bwMode="auto">
          <a:xfrm>
            <a:off x="381000" y="4800600"/>
            <a:ext cx="8305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   glue → glued          boo → booed           chew → chewed</a:t>
            </a:r>
          </a:p>
        </p:txBody>
      </p:sp>
      <p:sp>
        <p:nvSpPr>
          <p:cNvPr id="92166" name="Text Box 6">
            <a:extLst>
              <a:ext uri="{FF2B5EF4-FFF2-40B4-BE49-F238E27FC236}">
                <a16:creationId xmlns:a16="http://schemas.microsoft.com/office/drawing/2014/main" id="{3BD7649E-CABC-4B6E-AAD5-EE558B911234}"/>
              </a:ext>
            </a:extLst>
          </p:cNvPr>
          <p:cNvSpPr txBox="1">
            <a:spLocks noChangeArrowheads="1"/>
          </p:cNvSpPr>
          <p:nvPr/>
        </p:nvSpPr>
        <p:spPr bwMode="auto">
          <a:xfrm>
            <a:off x="533400" y="3810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Lucida Sans Unicode" panose="020B0602030504020204" pitchFamily="34" charset="0"/>
                <a:cs typeface="Lucida Sans Unicode" panose="020B0602030504020204" pitchFamily="34" charset="0"/>
              </a:rPr>
              <a:t>The Sounds of “ VERB-ed”</a:t>
            </a:r>
          </a:p>
        </p:txBody>
      </p:sp>
      <p:sp>
        <p:nvSpPr>
          <p:cNvPr id="92167" name="Text Box 7">
            <a:extLst>
              <a:ext uri="{FF2B5EF4-FFF2-40B4-BE49-F238E27FC236}">
                <a16:creationId xmlns:a16="http://schemas.microsoft.com/office/drawing/2014/main" id="{67838931-744D-445A-95A7-C87384964EBB}"/>
              </a:ext>
            </a:extLst>
          </p:cNvPr>
          <p:cNvSpPr txBox="1">
            <a:spLocks noChangeArrowheads="1"/>
          </p:cNvSpPr>
          <p:nvPr/>
        </p:nvSpPr>
        <p:spPr bwMode="auto">
          <a:xfrm>
            <a:off x="2438400" y="838200"/>
            <a:ext cx="4572000"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135000"/>
              </a:lnSpc>
              <a:spcBef>
                <a:spcPct val="20000"/>
              </a:spcBef>
            </a:pPr>
            <a:r>
              <a:rPr lang="en-US" altLang="en-US" sz="3600" b="1">
                <a:cs typeface="Arial" panose="020B0604020202020204" pitchFamily="34" charset="0"/>
              </a:rPr>
              <a:t>“-ed” says  [  d  ] </a:t>
            </a:r>
            <a:r>
              <a:rPr lang="en-US" altLang="en-US" b="1">
                <a:cs typeface="Arial" panose="020B0604020202020204" pitchFamily="34" charset="0"/>
              </a:rPr>
              <a:t>cont.</a:t>
            </a:r>
            <a:endParaRPr lang="en-US" altLang="en-US" sz="3600">
              <a:cs typeface="Arial" panose="020B0604020202020204" pitchFamily="34" charset="0"/>
            </a:endParaRPr>
          </a:p>
        </p:txBody>
      </p:sp>
      <p:sp>
        <p:nvSpPr>
          <p:cNvPr id="92168" name="Text Box 8">
            <a:extLst>
              <a:ext uri="{FF2B5EF4-FFF2-40B4-BE49-F238E27FC236}">
                <a16:creationId xmlns:a16="http://schemas.microsoft.com/office/drawing/2014/main" id="{1F694B70-1936-4CFC-AC0B-7189896E8AE5}"/>
              </a:ext>
            </a:extLst>
          </p:cNvPr>
          <p:cNvSpPr txBox="1">
            <a:spLocks noChangeArrowheads="1"/>
          </p:cNvSpPr>
          <p:nvPr/>
        </p:nvSpPr>
        <p:spPr bwMode="auto">
          <a:xfrm>
            <a:off x="381000" y="4038600"/>
            <a:ext cx="8305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   hoe → hoed            flow → flowed              tow → towed</a:t>
            </a:r>
          </a:p>
        </p:txBody>
      </p:sp>
      <p:sp>
        <p:nvSpPr>
          <p:cNvPr id="92169" name="AutoShape 9">
            <a:hlinkClick r:id="" action="ppaction://hlinkshowjump?jump=nextslide" highlightClick="1"/>
            <a:extLst>
              <a:ext uri="{FF2B5EF4-FFF2-40B4-BE49-F238E27FC236}">
                <a16:creationId xmlns:a16="http://schemas.microsoft.com/office/drawing/2014/main" id="{AE9AF3D2-A04D-4351-BD29-6490A937738D}"/>
              </a:ext>
            </a:extLst>
          </p:cNvPr>
          <p:cNvSpPr>
            <a:spLocks noChangeArrowheads="1"/>
          </p:cNvSpPr>
          <p:nvPr/>
        </p:nvSpPr>
        <p:spPr bwMode="auto">
          <a:xfrm>
            <a:off x="8305800" y="5715000"/>
            <a:ext cx="433388" cy="50958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0" name="AutoShape 10">
            <a:hlinkClick r:id="" action="ppaction://hlinkshowjump?jump=previousslide" highlightClick="1"/>
            <a:extLst>
              <a:ext uri="{FF2B5EF4-FFF2-40B4-BE49-F238E27FC236}">
                <a16:creationId xmlns:a16="http://schemas.microsoft.com/office/drawing/2014/main" id="{CDE064C0-F749-491C-A983-573A14B4F7C8}"/>
              </a:ext>
            </a:extLst>
          </p:cNvPr>
          <p:cNvSpPr>
            <a:spLocks noChangeArrowheads="1"/>
          </p:cNvSpPr>
          <p:nvPr/>
        </p:nvSpPr>
        <p:spPr bwMode="auto">
          <a:xfrm>
            <a:off x="609600" y="56388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71" name="Text Box 11">
            <a:extLst>
              <a:ext uri="{FF2B5EF4-FFF2-40B4-BE49-F238E27FC236}">
                <a16:creationId xmlns:a16="http://schemas.microsoft.com/office/drawing/2014/main" id="{D1449B94-799A-4DF5-85DE-92399A058749}"/>
              </a:ext>
            </a:extLst>
          </p:cNvPr>
          <p:cNvSpPr txBox="1">
            <a:spLocks noChangeArrowheads="1"/>
          </p:cNvSpPr>
          <p:nvPr/>
        </p:nvSpPr>
        <p:spPr bwMode="auto">
          <a:xfrm>
            <a:off x="2362200" y="5638800"/>
            <a:ext cx="4419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cs typeface="Arial" panose="020B0604020202020204" pitchFamily="34" charset="0"/>
              </a:rPr>
              <a:t>* “Paid” is the past tense of “pay” and while it is not an “-ed” verb, it follows the rule for sound.</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a:extLst>
              <a:ext uri="{FF2B5EF4-FFF2-40B4-BE49-F238E27FC236}">
                <a16:creationId xmlns:a16="http://schemas.microsoft.com/office/drawing/2014/main" id="{A67EA271-F0D7-445E-8380-97E9BCD87AFD}"/>
              </a:ext>
            </a:extLst>
          </p:cNvPr>
          <p:cNvSpPr txBox="1">
            <a:spLocks noChangeArrowheads="1"/>
          </p:cNvSpPr>
          <p:nvPr/>
        </p:nvSpPr>
        <p:spPr bwMode="auto">
          <a:xfrm>
            <a:off x="457200" y="2133600"/>
            <a:ext cx="7848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want → wanted            part → parted           fit → fitted</a:t>
            </a:r>
            <a:r>
              <a:rPr lang="en-US" altLang="en-US" b="1">
                <a:cs typeface="Arial" panose="020B0604020202020204" pitchFamily="34" charset="0"/>
              </a:rPr>
              <a:t>     </a:t>
            </a:r>
          </a:p>
        </p:txBody>
      </p:sp>
      <p:sp>
        <p:nvSpPr>
          <p:cNvPr id="93187" name="Text Box 3">
            <a:extLst>
              <a:ext uri="{FF2B5EF4-FFF2-40B4-BE49-F238E27FC236}">
                <a16:creationId xmlns:a16="http://schemas.microsoft.com/office/drawing/2014/main" id="{2E80EB71-594E-45FF-8266-69894F977185}"/>
              </a:ext>
            </a:extLst>
          </p:cNvPr>
          <p:cNvSpPr txBox="1">
            <a:spLocks noChangeArrowheads="1"/>
          </p:cNvSpPr>
          <p:nvPr/>
        </p:nvSpPr>
        <p:spPr bwMode="auto">
          <a:xfrm>
            <a:off x="457200" y="3886200"/>
            <a:ext cx="8305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raid → raided             fade → faded            glide → glided</a:t>
            </a:r>
          </a:p>
        </p:txBody>
      </p:sp>
      <p:sp>
        <p:nvSpPr>
          <p:cNvPr id="93188" name="Text Box 4">
            <a:extLst>
              <a:ext uri="{FF2B5EF4-FFF2-40B4-BE49-F238E27FC236}">
                <a16:creationId xmlns:a16="http://schemas.microsoft.com/office/drawing/2014/main" id="{587FB6F4-B1BF-446B-8732-345D79592D8B}"/>
              </a:ext>
            </a:extLst>
          </p:cNvPr>
          <p:cNvSpPr txBox="1">
            <a:spLocks noChangeArrowheads="1"/>
          </p:cNvSpPr>
          <p:nvPr/>
        </p:nvSpPr>
        <p:spPr bwMode="auto">
          <a:xfrm>
            <a:off x="457200" y="2971800"/>
            <a:ext cx="8153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note → noted             coat → coated           rut → rutted</a:t>
            </a:r>
          </a:p>
        </p:txBody>
      </p:sp>
      <p:sp>
        <p:nvSpPr>
          <p:cNvPr id="93189" name="Text Box 5">
            <a:extLst>
              <a:ext uri="{FF2B5EF4-FFF2-40B4-BE49-F238E27FC236}">
                <a16:creationId xmlns:a16="http://schemas.microsoft.com/office/drawing/2014/main" id="{5A50905C-865D-4364-BCC3-2CAC9088301E}"/>
              </a:ext>
            </a:extLst>
          </p:cNvPr>
          <p:cNvSpPr txBox="1">
            <a:spLocks noChangeArrowheads="1"/>
          </p:cNvSpPr>
          <p:nvPr/>
        </p:nvSpPr>
        <p:spPr bwMode="auto">
          <a:xfrm>
            <a:off x="457200" y="4800600"/>
            <a:ext cx="8305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2400" b="1">
                <a:cs typeface="Arial" panose="020B0604020202020204" pitchFamily="34" charset="0"/>
              </a:rPr>
              <a:t>guide → guided        load → loaded         avoid → avoided</a:t>
            </a:r>
          </a:p>
        </p:txBody>
      </p:sp>
      <p:sp>
        <p:nvSpPr>
          <p:cNvPr id="93190" name="Text Box 6">
            <a:extLst>
              <a:ext uri="{FF2B5EF4-FFF2-40B4-BE49-F238E27FC236}">
                <a16:creationId xmlns:a16="http://schemas.microsoft.com/office/drawing/2014/main" id="{A41DDBDF-EFBD-4CF8-A734-5D903F1F5E59}"/>
              </a:ext>
            </a:extLst>
          </p:cNvPr>
          <p:cNvSpPr txBox="1">
            <a:spLocks noChangeArrowheads="1"/>
          </p:cNvSpPr>
          <p:nvPr/>
        </p:nvSpPr>
        <p:spPr bwMode="auto">
          <a:xfrm>
            <a:off x="2286000" y="5486400"/>
            <a:ext cx="5029200" cy="97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35000"/>
              </a:lnSpc>
              <a:spcBef>
                <a:spcPct val="50000"/>
              </a:spcBef>
            </a:pPr>
            <a:r>
              <a:rPr lang="en-US" altLang="en-US" b="1">
                <a:cs typeface="Arial" panose="020B0604020202020204" pitchFamily="34" charset="0"/>
              </a:rPr>
              <a:t>A r e  y o u  r e a d y  f o r  t h e  q u i z?</a:t>
            </a:r>
          </a:p>
          <a:p>
            <a:pPr algn="ctr">
              <a:lnSpc>
                <a:spcPct val="135000"/>
              </a:lnSpc>
              <a:spcBef>
                <a:spcPct val="50000"/>
              </a:spcBef>
            </a:pPr>
            <a:r>
              <a:rPr lang="en-US" altLang="en-US" b="1">
                <a:cs typeface="Arial" panose="020B0604020202020204" pitchFamily="34" charset="0"/>
              </a:rPr>
              <a:t>Go to the next page to see what it looks like.</a:t>
            </a:r>
          </a:p>
        </p:txBody>
      </p:sp>
      <p:sp>
        <p:nvSpPr>
          <p:cNvPr id="93191" name="Text Box 7">
            <a:extLst>
              <a:ext uri="{FF2B5EF4-FFF2-40B4-BE49-F238E27FC236}">
                <a16:creationId xmlns:a16="http://schemas.microsoft.com/office/drawing/2014/main" id="{0A456A31-EA1A-4353-9136-40932EAF5D2E}"/>
              </a:ext>
            </a:extLst>
          </p:cNvPr>
          <p:cNvSpPr txBox="1">
            <a:spLocks noChangeArrowheads="1"/>
          </p:cNvSpPr>
          <p:nvPr/>
        </p:nvSpPr>
        <p:spPr bwMode="auto">
          <a:xfrm>
            <a:off x="2362200" y="990600"/>
            <a:ext cx="3962400"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ct val="135000"/>
              </a:lnSpc>
              <a:spcBef>
                <a:spcPct val="20000"/>
              </a:spcBef>
            </a:pPr>
            <a:r>
              <a:rPr lang="en-US" altLang="en-US" sz="3600" b="1">
                <a:cs typeface="Arial" panose="020B0604020202020204" pitchFamily="34" charset="0"/>
              </a:rPr>
              <a:t>“-ed” says  [ </a:t>
            </a:r>
            <a:r>
              <a:rPr lang="en-US" altLang="en-US" sz="2800" b="1">
                <a:cs typeface="Arial" panose="020B0604020202020204" pitchFamily="34" charset="0"/>
              </a:rPr>
              <a:t>Ə</a:t>
            </a:r>
            <a:r>
              <a:rPr lang="en-US" altLang="en-US" sz="3600" b="1">
                <a:cs typeface="Arial" panose="020B0604020202020204" pitchFamily="34" charset="0"/>
              </a:rPr>
              <a:t> d  ]</a:t>
            </a:r>
            <a:endParaRPr lang="en-US" altLang="en-US" sz="3600">
              <a:cs typeface="Arial" panose="020B0604020202020204" pitchFamily="34" charset="0"/>
            </a:endParaRPr>
          </a:p>
        </p:txBody>
      </p:sp>
      <p:sp>
        <p:nvSpPr>
          <p:cNvPr id="93192" name="Text Box 8">
            <a:extLst>
              <a:ext uri="{FF2B5EF4-FFF2-40B4-BE49-F238E27FC236}">
                <a16:creationId xmlns:a16="http://schemas.microsoft.com/office/drawing/2014/main" id="{E36EB2AD-1C16-4C1E-A48A-A68EEB2FDFF3}"/>
              </a:ext>
            </a:extLst>
          </p:cNvPr>
          <p:cNvSpPr txBox="1">
            <a:spLocks noChangeArrowheads="1"/>
          </p:cNvSpPr>
          <p:nvPr/>
        </p:nvSpPr>
        <p:spPr bwMode="auto">
          <a:xfrm>
            <a:off x="533400" y="381000"/>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latin typeface="Lucida Sans Unicode" panose="020B0602030504020204" pitchFamily="34" charset="0"/>
                <a:cs typeface="Lucida Sans Unicode" panose="020B0602030504020204" pitchFamily="34" charset="0"/>
              </a:rPr>
              <a:t>The Sounds of “ VERB-ed</a:t>
            </a:r>
            <a:r>
              <a:rPr lang="en-US" altLang="en-US" sz="2000" b="1">
                <a:cs typeface="Arial" panose="020B0604020202020204" pitchFamily="34" charset="0"/>
              </a:rPr>
              <a:t>”</a:t>
            </a:r>
          </a:p>
        </p:txBody>
      </p:sp>
      <p:sp>
        <p:nvSpPr>
          <p:cNvPr id="93193" name="AutoShape 9">
            <a:hlinkClick r:id="" action="ppaction://hlinkshowjump?jump=previousslide" highlightClick="1"/>
            <a:extLst>
              <a:ext uri="{FF2B5EF4-FFF2-40B4-BE49-F238E27FC236}">
                <a16:creationId xmlns:a16="http://schemas.microsoft.com/office/drawing/2014/main" id="{F01A791A-A455-4B14-8AE5-38894B8D0756}"/>
              </a:ext>
            </a:extLst>
          </p:cNvPr>
          <p:cNvSpPr>
            <a:spLocks noChangeArrowheads="1"/>
          </p:cNvSpPr>
          <p:nvPr/>
        </p:nvSpPr>
        <p:spPr bwMode="auto">
          <a:xfrm>
            <a:off x="381000" y="5867400"/>
            <a:ext cx="457200" cy="4572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194" name="AutoShape 10">
            <a:hlinkClick r:id="" action="ppaction://hlinkshowjump?jump=nextslide" highlightClick="1"/>
            <a:extLst>
              <a:ext uri="{FF2B5EF4-FFF2-40B4-BE49-F238E27FC236}">
                <a16:creationId xmlns:a16="http://schemas.microsoft.com/office/drawing/2014/main" id="{7DE1BEBC-3F98-4148-AAC9-C02CEBD791B5}"/>
              </a:ext>
            </a:extLst>
          </p:cNvPr>
          <p:cNvSpPr>
            <a:spLocks noChangeArrowheads="1"/>
          </p:cNvSpPr>
          <p:nvPr/>
        </p:nvSpPr>
        <p:spPr bwMode="auto">
          <a:xfrm>
            <a:off x="8305800" y="5715000"/>
            <a:ext cx="433388" cy="50958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a:extLst>
              <a:ext uri="{FF2B5EF4-FFF2-40B4-BE49-F238E27FC236}">
                <a16:creationId xmlns:a16="http://schemas.microsoft.com/office/drawing/2014/main" id="{FCCD6A4D-DF4C-4501-A19A-899CA436D28C}"/>
              </a:ext>
            </a:extLst>
          </p:cNvPr>
          <p:cNvSpPr txBox="1">
            <a:spLocks noChangeArrowheads="1"/>
          </p:cNvSpPr>
          <p:nvPr/>
        </p:nvSpPr>
        <p:spPr bwMode="auto">
          <a:xfrm>
            <a:off x="685800" y="9906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94211" name="Text Box 3">
            <a:extLst>
              <a:ext uri="{FF2B5EF4-FFF2-40B4-BE49-F238E27FC236}">
                <a16:creationId xmlns:a16="http://schemas.microsoft.com/office/drawing/2014/main" id="{F0CC9B82-6610-4D72-9DDA-92968CC2F04E}"/>
              </a:ext>
            </a:extLst>
          </p:cNvPr>
          <p:cNvSpPr txBox="1">
            <a:spLocks noChangeArrowheads="1"/>
          </p:cNvSpPr>
          <p:nvPr/>
        </p:nvSpPr>
        <p:spPr bwMode="auto">
          <a:xfrm>
            <a:off x="2209800" y="990600"/>
            <a:ext cx="5257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b="1">
                <a:cs typeface="Arial" panose="020B0604020202020204" pitchFamily="34" charset="0"/>
              </a:rPr>
              <a:t>Say the words before they disappear.</a:t>
            </a:r>
          </a:p>
        </p:txBody>
      </p:sp>
      <p:sp>
        <p:nvSpPr>
          <p:cNvPr id="94212" name="Text Box 4">
            <a:extLst>
              <a:ext uri="{FF2B5EF4-FFF2-40B4-BE49-F238E27FC236}">
                <a16:creationId xmlns:a16="http://schemas.microsoft.com/office/drawing/2014/main" id="{D03246C6-AE8C-46F6-821D-E3A22E4F4BAF}"/>
              </a:ext>
            </a:extLst>
          </p:cNvPr>
          <p:cNvSpPr txBox="1">
            <a:spLocks noChangeArrowheads="1"/>
          </p:cNvSpPr>
          <p:nvPr/>
        </p:nvSpPr>
        <p:spPr bwMode="auto">
          <a:xfrm>
            <a:off x="1371600" y="33528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landed</a:t>
            </a:r>
          </a:p>
        </p:txBody>
      </p:sp>
      <p:sp>
        <p:nvSpPr>
          <p:cNvPr id="94213" name="Text Box 5">
            <a:extLst>
              <a:ext uri="{FF2B5EF4-FFF2-40B4-BE49-F238E27FC236}">
                <a16:creationId xmlns:a16="http://schemas.microsoft.com/office/drawing/2014/main" id="{5C5F69E7-B732-4393-8B7E-CAD371443AF3}"/>
              </a:ext>
            </a:extLst>
          </p:cNvPr>
          <p:cNvSpPr txBox="1">
            <a:spLocks noChangeArrowheads="1"/>
          </p:cNvSpPr>
          <p:nvPr/>
        </p:nvSpPr>
        <p:spPr bwMode="auto">
          <a:xfrm>
            <a:off x="6172200" y="43434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waxed</a:t>
            </a:r>
          </a:p>
        </p:txBody>
      </p:sp>
      <p:sp>
        <p:nvSpPr>
          <p:cNvPr id="94214" name="Text Box 6">
            <a:extLst>
              <a:ext uri="{FF2B5EF4-FFF2-40B4-BE49-F238E27FC236}">
                <a16:creationId xmlns:a16="http://schemas.microsoft.com/office/drawing/2014/main" id="{68B0446A-DCD5-4CF5-B788-9154E0877728}"/>
              </a:ext>
            </a:extLst>
          </p:cNvPr>
          <p:cNvSpPr txBox="1">
            <a:spLocks noChangeArrowheads="1"/>
          </p:cNvSpPr>
          <p:nvPr/>
        </p:nvSpPr>
        <p:spPr bwMode="auto">
          <a:xfrm>
            <a:off x="4495800" y="44196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fished</a:t>
            </a:r>
          </a:p>
        </p:txBody>
      </p:sp>
      <p:sp>
        <p:nvSpPr>
          <p:cNvPr id="94215" name="Text Box 7">
            <a:extLst>
              <a:ext uri="{FF2B5EF4-FFF2-40B4-BE49-F238E27FC236}">
                <a16:creationId xmlns:a16="http://schemas.microsoft.com/office/drawing/2014/main" id="{A13BF1DE-C611-42FF-956E-5937E616987F}"/>
              </a:ext>
            </a:extLst>
          </p:cNvPr>
          <p:cNvSpPr txBox="1">
            <a:spLocks noChangeArrowheads="1"/>
          </p:cNvSpPr>
          <p:nvPr/>
        </p:nvSpPr>
        <p:spPr bwMode="auto">
          <a:xfrm>
            <a:off x="3657600" y="3657600"/>
            <a:ext cx="1143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robbed</a:t>
            </a:r>
          </a:p>
        </p:txBody>
      </p:sp>
      <p:sp>
        <p:nvSpPr>
          <p:cNvPr id="94216" name="Text Box 8">
            <a:extLst>
              <a:ext uri="{FF2B5EF4-FFF2-40B4-BE49-F238E27FC236}">
                <a16:creationId xmlns:a16="http://schemas.microsoft.com/office/drawing/2014/main" id="{8C685CC0-625A-44FE-8A2F-A84731D2C38B}"/>
              </a:ext>
            </a:extLst>
          </p:cNvPr>
          <p:cNvSpPr txBox="1">
            <a:spLocks noChangeArrowheads="1"/>
          </p:cNvSpPr>
          <p:nvPr/>
        </p:nvSpPr>
        <p:spPr bwMode="auto">
          <a:xfrm>
            <a:off x="7391400" y="4724400"/>
            <a:ext cx="1371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hummed</a:t>
            </a:r>
          </a:p>
        </p:txBody>
      </p:sp>
      <p:sp>
        <p:nvSpPr>
          <p:cNvPr id="94217" name="Text Box 9">
            <a:extLst>
              <a:ext uri="{FF2B5EF4-FFF2-40B4-BE49-F238E27FC236}">
                <a16:creationId xmlns:a16="http://schemas.microsoft.com/office/drawing/2014/main" id="{013B644F-613B-4F2E-927B-C1667EFF58C8}"/>
              </a:ext>
            </a:extLst>
          </p:cNvPr>
          <p:cNvSpPr txBox="1">
            <a:spLocks noChangeArrowheads="1"/>
          </p:cNvSpPr>
          <p:nvPr/>
        </p:nvSpPr>
        <p:spPr bwMode="auto">
          <a:xfrm>
            <a:off x="762000" y="2667000"/>
            <a:ext cx="1371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patted</a:t>
            </a:r>
          </a:p>
        </p:txBody>
      </p:sp>
      <p:sp>
        <p:nvSpPr>
          <p:cNvPr id="94218" name="Text Box 10">
            <a:extLst>
              <a:ext uri="{FF2B5EF4-FFF2-40B4-BE49-F238E27FC236}">
                <a16:creationId xmlns:a16="http://schemas.microsoft.com/office/drawing/2014/main" id="{DE5F4100-7A03-4217-B03B-8182F8C02BD3}"/>
              </a:ext>
            </a:extLst>
          </p:cNvPr>
          <p:cNvSpPr txBox="1">
            <a:spLocks noChangeArrowheads="1"/>
          </p:cNvSpPr>
          <p:nvPr/>
        </p:nvSpPr>
        <p:spPr bwMode="auto">
          <a:xfrm>
            <a:off x="3505200" y="5105400"/>
            <a:ext cx="990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fussed</a:t>
            </a:r>
          </a:p>
        </p:txBody>
      </p:sp>
      <p:sp>
        <p:nvSpPr>
          <p:cNvPr id="94219" name="Text Box 11">
            <a:extLst>
              <a:ext uri="{FF2B5EF4-FFF2-40B4-BE49-F238E27FC236}">
                <a16:creationId xmlns:a16="http://schemas.microsoft.com/office/drawing/2014/main" id="{A2A0BCF9-7240-4685-AB87-D5CAB73CE77A}"/>
              </a:ext>
            </a:extLst>
          </p:cNvPr>
          <p:cNvSpPr txBox="1">
            <a:spLocks noChangeArrowheads="1"/>
          </p:cNvSpPr>
          <p:nvPr/>
        </p:nvSpPr>
        <p:spPr bwMode="auto">
          <a:xfrm>
            <a:off x="7467600" y="38100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fooled</a:t>
            </a:r>
          </a:p>
        </p:txBody>
      </p:sp>
      <p:sp>
        <p:nvSpPr>
          <p:cNvPr id="94220" name="Text Box 12">
            <a:extLst>
              <a:ext uri="{FF2B5EF4-FFF2-40B4-BE49-F238E27FC236}">
                <a16:creationId xmlns:a16="http://schemas.microsoft.com/office/drawing/2014/main" id="{95EB3A4F-0758-49ED-AD36-1F547D77E22C}"/>
              </a:ext>
            </a:extLst>
          </p:cNvPr>
          <p:cNvSpPr txBox="1">
            <a:spLocks noChangeArrowheads="1"/>
          </p:cNvSpPr>
          <p:nvPr/>
        </p:nvSpPr>
        <p:spPr bwMode="auto">
          <a:xfrm>
            <a:off x="6858000" y="22098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handed</a:t>
            </a:r>
          </a:p>
        </p:txBody>
      </p:sp>
      <p:sp>
        <p:nvSpPr>
          <p:cNvPr id="94221" name="Text Box 13">
            <a:extLst>
              <a:ext uri="{FF2B5EF4-FFF2-40B4-BE49-F238E27FC236}">
                <a16:creationId xmlns:a16="http://schemas.microsoft.com/office/drawing/2014/main" id="{E1E79C88-99A0-49EC-AF10-159892C7441F}"/>
              </a:ext>
            </a:extLst>
          </p:cNvPr>
          <p:cNvSpPr txBox="1">
            <a:spLocks noChangeArrowheads="1"/>
          </p:cNvSpPr>
          <p:nvPr/>
        </p:nvSpPr>
        <p:spPr bwMode="auto">
          <a:xfrm>
            <a:off x="4800600" y="2209800"/>
            <a:ext cx="1219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waved</a:t>
            </a:r>
          </a:p>
        </p:txBody>
      </p:sp>
      <p:sp>
        <p:nvSpPr>
          <p:cNvPr id="94222" name="Text Box 14">
            <a:extLst>
              <a:ext uri="{FF2B5EF4-FFF2-40B4-BE49-F238E27FC236}">
                <a16:creationId xmlns:a16="http://schemas.microsoft.com/office/drawing/2014/main" id="{680F8247-33DE-4AAA-88B6-7481579ECD43}"/>
              </a:ext>
            </a:extLst>
          </p:cNvPr>
          <p:cNvSpPr txBox="1">
            <a:spLocks noChangeArrowheads="1"/>
          </p:cNvSpPr>
          <p:nvPr/>
        </p:nvSpPr>
        <p:spPr bwMode="auto">
          <a:xfrm>
            <a:off x="2667000" y="25146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cawed</a:t>
            </a:r>
          </a:p>
        </p:txBody>
      </p:sp>
      <p:sp>
        <p:nvSpPr>
          <p:cNvPr id="94223" name="Text Box 15">
            <a:extLst>
              <a:ext uri="{FF2B5EF4-FFF2-40B4-BE49-F238E27FC236}">
                <a16:creationId xmlns:a16="http://schemas.microsoft.com/office/drawing/2014/main" id="{38656EDE-4175-467D-8AF8-EB57F89CA1FB}"/>
              </a:ext>
            </a:extLst>
          </p:cNvPr>
          <p:cNvSpPr txBox="1">
            <a:spLocks noChangeArrowheads="1"/>
          </p:cNvSpPr>
          <p:nvPr/>
        </p:nvSpPr>
        <p:spPr bwMode="auto">
          <a:xfrm>
            <a:off x="914400" y="4114800"/>
            <a:ext cx="1143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saved</a:t>
            </a:r>
          </a:p>
        </p:txBody>
      </p:sp>
      <p:sp>
        <p:nvSpPr>
          <p:cNvPr id="94224" name="Text Box 16">
            <a:extLst>
              <a:ext uri="{FF2B5EF4-FFF2-40B4-BE49-F238E27FC236}">
                <a16:creationId xmlns:a16="http://schemas.microsoft.com/office/drawing/2014/main" id="{41AD385E-499D-42C2-823A-853BF141094A}"/>
              </a:ext>
            </a:extLst>
          </p:cNvPr>
          <p:cNvSpPr txBox="1">
            <a:spLocks noChangeArrowheads="1"/>
          </p:cNvSpPr>
          <p:nvPr/>
        </p:nvSpPr>
        <p:spPr bwMode="auto">
          <a:xfrm>
            <a:off x="1066800" y="49530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bagged</a:t>
            </a:r>
          </a:p>
        </p:txBody>
      </p:sp>
      <p:sp>
        <p:nvSpPr>
          <p:cNvPr id="94225" name="Text Box 17">
            <a:extLst>
              <a:ext uri="{FF2B5EF4-FFF2-40B4-BE49-F238E27FC236}">
                <a16:creationId xmlns:a16="http://schemas.microsoft.com/office/drawing/2014/main" id="{4E1EF760-01AC-491F-9870-758437C11477}"/>
              </a:ext>
            </a:extLst>
          </p:cNvPr>
          <p:cNvSpPr txBox="1">
            <a:spLocks noChangeArrowheads="1"/>
          </p:cNvSpPr>
          <p:nvPr/>
        </p:nvSpPr>
        <p:spPr bwMode="auto">
          <a:xfrm>
            <a:off x="5562600" y="3048000"/>
            <a:ext cx="1371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sprinted</a:t>
            </a:r>
          </a:p>
        </p:txBody>
      </p:sp>
      <p:sp>
        <p:nvSpPr>
          <p:cNvPr id="94226" name="Text Box 18">
            <a:extLst>
              <a:ext uri="{FF2B5EF4-FFF2-40B4-BE49-F238E27FC236}">
                <a16:creationId xmlns:a16="http://schemas.microsoft.com/office/drawing/2014/main" id="{DB17F42A-A197-4CD5-979E-CD5BF38759AD}"/>
              </a:ext>
            </a:extLst>
          </p:cNvPr>
          <p:cNvSpPr txBox="1">
            <a:spLocks noChangeArrowheads="1"/>
          </p:cNvSpPr>
          <p:nvPr/>
        </p:nvSpPr>
        <p:spPr bwMode="auto">
          <a:xfrm>
            <a:off x="5638800" y="5257800"/>
            <a:ext cx="1219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finished</a:t>
            </a:r>
          </a:p>
        </p:txBody>
      </p:sp>
      <p:sp>
        <p:nvSpPr>
          <p:cNvPr id="94227" name="Text Box 19">
            <a:extLst>
              <a:ext uri="{FF2B5EF4-FFF2-40B4-BE49-F238E27FC236}">
                <a16:creationId xmlns:a16="http://schemas.microsoft.com/office/drawing/2014/main" id="{33FD2429-D5EE-4384-BDB9-DF0449414B08}"/>
              </a:ext>
            </a:extLst>
          </p:cNvPr>
          <p:cNvSpPr txBox="1">
            <a:spLocks noChangeArrowheads="1"/>
          </p:cNvSpPr>
          <p:nvPr/>
        </p:nvSpPr>
        <p:spPr bwMode="auto">
          <a:xfrm>
            <a:off x="1828800" y="62484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a:t>
            </a:r>
          </a:p>
        </p:txBody>
      </p:sp>
      <p:sp>
        <p:nvSpPr>
          <p:cNvPr id="94228" name="Text Box 20">
            <a:extLst>
              <a:ext uri="{FF2B5EF4-FFF2-40B4-BE49-F238E27FC236}">
                <a16:creationId xmlns:a16="http://schemas.microsoft.com/office/drawing/2014/main" id="{4F9F7CB3-9392-4507-9767-9446348359DF}"/>
              </a:ext>
            </a:extLst>
          </p:cNvPr>
          <p:cNvSpPr txBox="1">
            <a:spLocks noChangeArrowheads="1"/>
          </p:cNvSpPr>
          <p:nvPr/>
        </p:nvSpPr>
        <p:spPr bwMode="auto">
          <a:xfrm>
            <a:off x="533400" y="381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cs typeface="Arial" panose="020B0604020202020204" pitchFamily="34" charset="0"/>
              </a:rPr>
              <a:t>Practice QUIZ</a:t>
            </a:r>
            <a:r>
              <a:rPr lang="en-US" altLang="en-US" sz="2000" b="1">
                <a:latin typeface="Lucida Sans Unicode" panose="020B0602030504020204" pitchFamily="34" charset="0"/>
                <a:cs typeface="Lucida Sans Unicode" panose="020B0602030504020204" pitchFamily="34" charset="0"/>
              </a:rPr>
              <a:t> for The Sounds of “VERB-ed</a:t>
            </a:r>
            <a:r>
              <a:rPr lang="en-US" altLang="en-US" sz="2000" b="1">
                <a:cs typeface="Arial" panose="020B0604020202020204" pitchFamily="34" charset="0"/>
              </a:rPr>
              <a:t>”</a:t>
            </a:r>
          </a:p>
        </p:txBody>
      </p:sp>
      <p:sp>
        <p:nvSpPr>
          <p:cNvPr id="94229" name="Text Box 21">
            <a:extLst>
              <a:ext uri="{FF2B5EF4-FFF2-40B4-BE49-F238E27FC236}">
                <a16:creationId xmlns:a16="http://schemas.microsoft.com/office/drawing/2014/main" id="{B3EE627B-805F-4D58-B8A6-A29B8A69448B}"/>
              </a:ext>
            </a:extLst>
          </p:cNvPr>
          <p:cNvSpPr txBox="1">
            <a:spLocks noChangeArrowheads="1"/>
          </p:cNvSpPr>
          <p:nvPr/>
        </p:nvSpPr>
        <p:spPr bwMode="auto">
          <a:xfrm>
            <a:off x="2819400" y="6172200"/>
            <a:ext cx="4038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b="1">
                <a:cs typeface="Arial" panose="020B0604020202020204" pitchFamily="34" charset="0"/>
              </a:rPr>
              <a:t>End of the quiz – stop recording</a:t>
            </a:r>
          </a:p>
        </p:txBody>
      </p:sp>
      <p:sp>
        <p:nvSpPr>
          <p:cNvPr id="94230" name="Text Box 22">
            <a:extLst>
              <a:ext uri="{FF2B5EF4-FFF2-40B4-BE49-F238E27FC236}">
                <a16:creationId xmlns:a16="http://schemas.microsoft.com/office/drawing/2014/main" id="{D64EBAB6-11ED-480F-A5E2-57ACC150262A}"/>
              </a:ext>
            </a:extLst>
          </p:cNvPr>
          <p:cNvSpPr txBox="1">
            <a:spLocks noChangeArrowheads="1"/>
          </p:cNvSpPr>
          <p:nvPr/>
        </p:nvSpPr>
        <p:spPr bwMode="auto">
          <a:xfrm>
            <a:off x="2209800" y="990600"/>
            <a:ext cx="5257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b="1">
                <a:cs typeface="Arial" panose="020B0604020202020204" pitchFamily="34" charset="0"/>
              </a:rPr>
              <a:t>Just click to begin.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wd">
                                    <p:tmPct val="0"/>
                                  </p:iterate>
                                  <p:childTnLst>
                                    <p:set>
                                      <p:cBhvr>
                                        <p:cTn id="6" dur="1" fill="hold">
                                          <p:stCondLst>
                                            <p:cond delay="0"/>
                                          </p:stCondLst>
                                        </p:cTn>
                                        <p:tgtEl>
                                          <p:spTgt spid="94228"/>
                                        </p:tgtEl>
                                        <p:attrNameLst>
                                          <p:attrName>style.visibility</p:attrName>
                                        </p:attrNameLst>
                                      </p:cBhvr>
                                      <p:to>
                                        <p:strVal val="visible"/>
                                      </p:to>
                                    </p:set>
                                    <p:animEffect transition="in" filter="fade">
                                      <p:cBhvr>
                                        <p:cTn id="7" dur="1000"/>
                                        <p:tgtEl>
                                          <p:spTgt spid="942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211"/>
                                        </p:tgtEl>
                                        <p:attrNameLst>
                                          <p:attrName>style.visibility</p:attrName>
                                        </p:attrNameLst>
                                      </p:cBhvr>
                                      <p:to>
                                        <p:strVal val="visible"/>
                                      </p:to>
                                    </p:set>
                                    <p:animEffect transition="in" filter="fade">
                                      <p:cBhvr>
                                        <p:cTn id="10" dur="1000"/>
                                        <p:tgtEl>
                                          <p:spTgt spid="94211"/>
                                        </p:tgtEl>
                                      </p:cBhvr>
                                    </p:animEffect>
                                  </p:childTnLst>
                                </p:cTn>
                              </p:par>
                            </p:childTnLst>
                          </p:cTn>
                        </p:par>
                        <p:par>
                          <p:cTn id="11" fill="hold" nodeType="afterGroup">
                            <p:stCondLst>
                              <p:cond delay="1000"/>
                            </p:stCondLst>
                            <p:childTnLst>
                              <p:par>
                                <p:cTn id="12" presetID="10" presetClass="exit" presetSubtype="0" fill="hold" grpId="1" nodeType="afterEffect">
                                  <p:stCondLst>
                                    <p:cond delay="500"/>
                                  </p:stCondLst>
                                  <p:childTnLst>
                                    <p:animEffect transition="out" filter="fade">
                                      <p:cBhvr>
                                        <p:cTn id="13" dur="2000"/>
                                        <p:tgtEl>
                                          <p:spTgt spid="94211"/>
                                        </p:tgtEl>
                                      </p:cBhvr>
                                    </p:animEffect>
                                    <p:set>
                                      <p:cBhvr>
                                        <p:cTn id="14" dur="1" fill="hold">
                                          <p:stCondLst>
                                            <p:cond delay="1999"/>
                                          </p:stCondLst>
                                        </p:cTn>
                                        <p:tgtEl>
                                          <p:spTgt spid="94211"/>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94230"/>
                                        </p:tgtEl>
                                        <p:attrNameLst>
                                          <p:attrName>style.visibility</p:attrName>
                                        </p:attrNameLst>
                                      </p:cBhvr>
                                      <p:to>
                                        <p:strVal val="visible"/>
                                      </p:to>
                                    </p:set>
                                    <p:animEffect transition="in" filter="fade">
                                      <p:cBhvr>
                                        <p:cTn id="17" dur="1000"/>
                                        <p:tgtEl>
                                          <p:spTgt spid="942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1" nodeType="clickEffect">
                                  <p:stCondLst>
                                    <p:cond delay="0"/>
                                  </p:stCondLst>
                                  <p:childTnLst>
                                    <p:animEffect transition="out" filter="fade">
                                      <p:cBhvr>
                                        <p:cTn id="21" dur="2000"/>
                                        <p:tgtEl>
                                          <p:spTgt spid="94230"/>
                                        </p:tgtEl>
                                      </p:cBhvr>
                                    </p:animEffect>
                                    <p:set>
                                      <p:cBhvr>
                                        <p:cTn id="22" dur="1" fill="hold">
                                          <p:stCondLst>
                                            <p:cond delay="1999"/>
                                          </p:stCondLst>
                                        </p:cTn>
                                        <p:tgtEl>
                                          <p:spTgt spid="94230"/>
                                        </p:tgtEl>
                                        <p:attrNameLst>
                                          <p:attrName>style.visibility</p:attrName>
                                        </p:attrNameLst>
                                      </p:cBhvr>
                                      <p:to>
                                        <p:strVal val="hidden"/>
                                      </p:to>
                                    </p:set>
                                  </p:childTnLst>
                                </p:cTn>
                              </p:par>
                            </p:childTnLst>
                          </p:cTn>
                        </p:par>
                        <p:par>
                          <p:cTn id="23" fill="hold" nodeType="afterGroup">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4212"/>
                                        </p:tgtEl>
                                        <p:attrNameLst>
                                          <p:attrName>style.visibility</p:attrName>
                                        </p:attrNameLst>
                                      </p:cBhvr>
                                      <p:to>
                                        <p:strVal val="visible"/>
                                      </p:to>
                                    </p:set>
                                    <p:animEffect transition="in" filter="fade">
                                      <p:cBhvr>
                                        <p:cTn id="26" dur="3000"/>
                                        <p:tgtEl>
                                          <p:spTgt spid="94212"/>
                                        </p:tgtEl>
                                      </p:cBhvr>
                                    </p:animEffect>
                                  </p:childTnLst>
                                </p:cTn>
                              </p:par>
                            </p:childTnLst>
                          </p:cTn>
                        </p:par>
                        <p:par>
                          <p:cTn id="27" fill="hold" nodeType="afterGroup">
                            <p:stCondLst>
                              <p:cond delay="5000"/>
                            </p:stCondLst>
                            <p:childTnLst>
                              <p:par>
                                <p:cTn id="28" presetID="10" presetClass="exit" presetSubtype="0" fill="hold" grpId="1" nodeType="afterEffect">
                                  <p:stCondLst>
                                    <p:cond delay="500"/>
                                  </p:stCondLst>
                                  <p:childTnLst>
                                    <p:animEffect transition="out" filter="fade">
                                      <p:cBhvr>
                                        <p:cTn id="29" dur="1000"/>
                                        <p:tgtEl>
                                          <p:spTgt spid="94212"/>
                                        </p:tgtEl>
                                      </p:cBhvr>
                                    </p:animEffect>
                                    <p:set>
                                      <p:cBhvr>
                                        <p:cTn id="30" dur="1" fill="hold">
                                          <p:stCondLst>
                                            <p:cond delay="999"/>
                                          </p:stCondLst>
                                        </p:cTn>
                                        <p:tgtEl>
                                          <p:spTgt spid="94212"/>
                                        </p:tgtEl>
                                        <p:attrNameLst>
                                          <p:attrName>style.visibility</p:attrName>
                                        </p:attrNameLst>
                                      </p:cBhvr>
                                      <p:to>
                                        <p:strVal val="hidden"/>
                                      </p:to>
                                    </p:set>
                                  </p:childTnLst>
                                </p:cTn>
                              </p:par>
                            </p:childTnLst>
                          </p:cTn>
                        </p:par>
                        <p:par>
                          <p:cTn id="31" fill="hold" nodeType="afterGroup">
                            <p:stCondLst>
                              <p:cond delay="6500"/>
                            </p:stCondLst>
                            <p:childTnLst>
                              <p:par>
                                <p:cTn id="32" presetID="10" presetClass="entr" presetSubtype="0" fill="hold" grpId="0" nodeType="afterEffect">
                                  <p:stCondLst>
                                    <p:cond delay="0"/>
                                  </p:stCondLst>
                                  <p:childTnLst>
                                    <p:set>
                                      <p:cBhvr>
                                        <p:cTn id="33" dur="1" fill="hold">
                                          <p:stCondLst>
                                            <p:cond delay="0"/>
                                          </p:stCondLst>
                                        </p:cTn>
                                        <p:tgtEl>
                                          <p:spTgt spid="94213"/>
                                        </p:tgtEl>
                                        <p:attrNameLst>
                                          <p:attrName>style.visibility</p:attrName>
                                        </p:attrNameLst>
                                      </p:cBhvr>
                                      <p:to>
                                        <p:strVal val="visible"/>
                                      </p:to>
                                    </p:set>
                                    <p:animEffect transition="in" filter="fade">
                                      <p:cBhvr>
                                        <p:cTn id="34" dur="3000"/>
                                        <p:tgtEl>
                                          <p:spTgt spid="94213"/>
                                        </p:tgtEl>
                                      </p:cBhvr>
                                    </p:animEffect>
                                  </p:childTnLst>
                                </p:cTn>
                              </p:par>
                            </p:childTnLst>
                          </p:cTn>
                        </p:par>
                        <p:par>
                          <p:cTn id="35" fill="hold" nodeType="afterGroup">
                            <p:stCondLst>
                              <p:cond delay="9500"/>
                            </p:stCondLst>
                            <p:childTnLst>
                              <p:par>
                                <p:cTn id="36" presetID="10" presetClass="exit" presetSubtype="0" fill="hold" grpId="1" nodeType="afterEffect">
                                  <p:stCondLst>
                                    <p:cond delay="500"/>
                                  </p:stCondLst>
                                  <p:childTnLst>
                                    <p:animEffect transition="out" filter="fade">
                                      <p:cBhvr>
                                        <p:cTn id="37" dur="2000"/>
                                        <p:tgtEl>
                                          <p:spTgt spid="94213"/>
                                        </p:tgtEl>
                                      </p:cBhvr>
                                    </p:animEffect>
                                    <p:set>
                                      <p:cBhvr>
                                        <p:cTn id="38" dur="1" fill="hold">
                                          <p:stCondLst>
                                            <p:cond delay="1999"/>
                                          </p:stCondLst>
                                        </p:cTn>
                                        <p:tgtEl>
                                          <p:spTgt spid="94213"/>
                                        </p:tgtEl>
                                        <p:attrNameLst>
                                          <p:attrName>style.visibility</p:attrName>
                                        </p:attrNameLst>
                                      </p:cBhvr>
                                      <p:to>
                                        <p:strVal val="hidden"/>
                                      </p:to>
                                    </p:set>
                                  </p:childTnLst>
                                </p:cTn>
                              </p:par>
                            </p:childTnLst>
                          </p:cTn>
                        </p:par>
                        <p:par>
                          <p:cTn id="39" fill="hold" nodeType="afterGroup">
                            <p:stCondLst>
                              <p:cond delay="12000"/>
                            </p:stCondLst>
                            <p:childTnLst>
                              <p:par>
                                <p:cTn id="40" presetID="10" presetClass="entr" presetSubtype="0" fill="hold" grpId="0" nodeType="afterEffect">
                                  <p:stCondLst>
                                    <p:cond delay="0"/>
                                  </p:stCondLst>
                                  <p:childTnLst>
                                    <p:set>
                                      <p:cBhvr>
                                        <p:cTn id="41" dur="1" fill="hold">
                                          <p:stCondLst>
                                            <p:cond delay="0"/>
                                          </p:stCondLst>
                                        </p:cTn>
                                        <p:tgtEl>
                                          <p:spTgt spid="94214"/>
                                        </p:tgtEl>
                                        <p:attrNameLst>
                                          <p:attrName>style.visibility</p:attrName>
                                        </p:attrNameLst>
                                      </p:cBhvr>
                                      <p:to>
                                        <p:strVal val="visible"/>
                                      </p:to>
                                    </p:set>
                                    <p:animEffect transition="in" filter="fade">
                                      <p:cBhvr>
                                        <p:cTn id="42" dur="3000"/>
                                        <p:tgtEl>
                                          <p:spTgt spid="94214"/>
                                        </p:tgtEl>
                                      </p:cBhvr>
                                    </p:animEffect>
                                  </p:childTnLst>
                                </p:cTn>
                              </p:par>
                            </p:childTnLst>
                          </p:cTn>
                        </p:par>
                        <p:par>
                          <p:cTn id="43" fill="hold" nodeType="afterGroup">
                            <p:stCondLst>
                              <p:cond delay="15000"/>
                            </p:stCondLst>
                            <p:childTnLst>
                              <p:par>
                                <p:cTn id="44" presetID="10" presetClass="exit" presetSubtype="0" fill="hold" grpId="1" nodeType="afterEffect">
                                  <p:stCondLst>
                                    <p:cond delay="500"/>
                                  </p:stCondLst>
                                  <p:childTnLst>
                                    <p:animEffect transition="out" filter="fade">
                                      <p:cBhvr>
                                        <p:cTn id="45" dur="2000"/>
                                        <p:tgtEl>
                                          <p:spTgt spid="94214"/>
                                        </p:tgtEl>
                                      </p:cBhvr>
                                    </p:animEffect>
                                    <p:set>
                                      <p:cBhvr>
                                        <p:cTn id="46" dur="1" fill="hold">
                                          <p:stCondLst>
                                            <p:cond delay="1999"/>
                                          </p:stCondLst>
                                        </p:cTn>
                                        <p:tgtEl>
                                          <p:spTgt spid="94214"/>
                                        </p:tgtEl>
                                        <p:attrNameLst>
                                          <p:attrName>style.visibility</p:attrName>
                                        </p:attrNameLst>
                                      </p:cBhvr>
                                      <p:to>
                                        <p:strVal val="hidden"/>
                                      </p:to>
                                    </p:set>
                                  </p:childTnLst>
                                </p:cTn>
                              </p:par>
                            </p:childTnLst>
                          </p:cTn>
                        </p:par>
                        <p:par>
                          <p:cTn id="47" fill="hold" nodeType="afterGroup">
                            <p:stCondLst>
                              <p:cond delay="17500"/>
                            </p:stCondLst>
                            <p:childTnLst>
                              <p:par>
                                <p:cTn id="48" presetID="10" presetClass="entr" presetSubtype="0" fill="hold" grpId="0" nodeType="afterEffect">
                                  <p:stCondLst>
                                    <p:cond delay="0"/>
                                  </p:stCondLst>
                                  <p:childTnLst>
                                    <p:set>
                                      <p:cBhvr>
                                        <p:cTn id="49" dur="1" fill="hold">
                                          <p:stCondLst>
                                            <p:cond delay="0"/>
                                          </p:stCondLst>
                                        </p:cTn>
                                        <p:tgtEl>
                                          <p:spTgt spid="94215"/>
                                        </p:tgtEl>
                                        <p:attrNameLst>
                                          <p:attrName>style.visibility</p:attrName>
                                        </p:attrNameLst>
                                      </p:cBhvr>
                                      <p:to>
                                        <p:strVal val="visible"/>
                                      </p:to>
                                    </p:set>
                                    <p:animEffect transition="in" filter="fade">
                                      <p:cBhvr>
                                        <p:cTn id="50" dur="3000"/>
                                        <p:tgtEl>
                                          <p:spTgt spid="94215"/>
                                        </p:tgtEl>
                                      </p:cBhvr>
                                    </p:animEffect>
                                  </p:childTnLst>
                                </p:cTn>
                              </p:par>
                            </p:childTnLst>
                          </p:cTn>
                        </p:par>
                        <p:par>
                          <p:cTn id="51" fill="hold" nodeType="afterGroup">
                            <p:stCondLst>
                              <p:cond delay="20500"/>
                            </p:stCondLst>
                            <p:childTnLst>
                              <p:par>
                                <p:cTn id="52" presetID="10" presetClass="exit" presetSubtype="0" fill="hold" grpId="1" nodeType="afterEffect">
                                  <p:stCondLst>
                                    <p:cond delay="500"/>
                                  </p:stCondLst>
                                  <p:childTnLst>
                                    <p:animEffect transition="out" filter="fade">
                                      <p:cBhvr>
                                        <p:cTn id="53" dur="2000"/>
                                        <p:tgtEl>
                                          <p:spTgt spid="94215"/>
                                        </p:tgtEl>
                                      </p:cBhvr>
                                    </p:animEffect>
                                    <p:set>
                                      <p:cBhvr>
                                        <p:cTn id="54" dur="1" fill="hold">
                                          <p:stCondLst>
                                            <p:cond delay="1999"/>
                                          </p:stCondLst>
                                        </p:cTn>
                                        <p:tgtEl>
                                          <p:spTgt spid="94215"/>
                                        </p:tgtEl>
                                        <p:attrNameLst>
                                          <p:attrName>style.visibility</p:attrName>
                                        </p:attrNameLst>
                                      </p:cBhvr>
                                      <p:to>
                                        <p:strVal val="hidden"/>
                                      </p:to>
                                    </p:set>
                                  </p:childTnLst>
                                </p:cTn>
                              </p:par>
                            </p:childTnLst>
                          </p:cTn>
                        </p:par>
                        <p:par>
                          <p:cTn id="55" fill="hold" nodeType="afterGroup">
                            <p:stCondLst>
                              <p:cond delay="23000"/>
                            </p:stCondLst>
                            <p:childTnLst>
                              <p:par>
                                <p:cTn id="56" presetID="10" presetClass="entr" presetSubtype="0" fill="hold" grpId="0" nodeType="afterEffect">
                                  <p:stCondLst>
                                    <p:cond delay="0"/>
                                  </p:stCondLst>
                                  <p:childTnLst>
                                    <p:set>
                                      <p:cBhvr>
                                        <p:cTn id="57" dur="1" fill="hold">
                                          <p:stCondLst>
                                            <p:cond delay="0"/>
                                          </p:stCondLst>
                                        </p:cTn>
                                        <p:tgtEl>
                                          <p:spTgt spid="94216"/>
                                        </p:tgtEl>
                                        <p:attrNameLst>
                                          <p:attrName>style.visibility</p:attrName>
                                        </p:attrNameLst>
                                      </p:cBhvr>
                                      <p:to>
                                        <p:strVal val="visible"/>
                                      </p:to>
                                    </p:set>
                                    <p:animEffect transition="in" filter="fade">
                                      <p:cBhvr>
                                        <p:cTn id="58" dur="2000"/>
                                        <p:tgtEl>
                                          <p:spTgt spid="94216"/>
                                        </p:tgtEl>
                                      </p:cBhvr>
                                    </p:animEffect>
                                  </p:childTnLst>
                                </p:cTn>
                              </p:par>
                            </p:childTnLst>
                          </p:cTn>
                        </p:par>
                        <p:par>
                          <p:cTn id="59" fill="hold" nodeType="afterGroup">
                            <p:stCondLst>
                              <p:cond delay="25000"/>
                            </p:stCondLst>
                            <p:childTnLst>
                              <p:par>
                                <p:cTn id="60" presetID="10" presetClass="exit" presetSubtype="0" fill="hold" grpId="1" nodeType="afterEffect">
                                  <p:stCondLst>
                                    <p:cond delay="500"/>
                                  </p:stCondLst>
                                  <p:childTnLst>
                                    <p:animEffect transition="out" filter="fade">
                                      <p:cBhvr>
                                        <p:cTn id="61" dur="2000"/>
                                        <p:tgtEl>
                                          <p:spTgt spid="94216"/>
                                        </p:tgtEl>
                                      </p:cBhvr>
                                    </p:animEffect>
                                    <p:set>
                                      <p:cBhvr>
                                        <p:cTn id="62" dur="1" fill="hold">
                                          <p:stCondLst>
                                            <p:cond delay="1999"/>
                                          </p:stCondLst>
                                        </p:cTn>
                                        <p:tgtEl>
                                          <p:spTgt spid="94216"/>
                                        </p:tgtEl>
                                        <p:attrNameLst>
                                          <p:attrName>style.visibility</p:attrName>
                                        </p:attrNameLst>
                                      </p:cBhvr>
                                      <p:to>
                                        <p:strVal val="hidden"/>
                                      </p:to>
                                    </p:set>
                                  </p:childTnLst>
                                </p:cTn>
                              </p:par>
                            </p:childTnLst>
                          </p:cTn>
                        </p:par>
                        <p:par>
                          <p:cTn id="63" fill="hold" nodeType="afterGroup">
                            <p:stCondLst>
                              <p:cond delay="27500"/>
                            </p:stCondLst>
                            <p:childTnLst>
                              <p:par>
                                <p:cTn id="64" presetID="10" presetClass="entr" presetSubtype="0" fill="hold" grpId="0" nodeType="afterEffect">
                                  <p:stCondLst>
                                    <p:cond delay="0"/>
                                  </p:stCondLst>
                                  <p:childTnLst>
                                    <p:set>
                                      <p:cBhvr>
                                        <p:cTn id="65" dur="1" fill="hold">
                                          <p:stCondLst>
                                            <p:cond delay="0"/>
                                          </p:stCondLst>
                                        </p:cTn>
                                        <p:tgtEl>
                                          <p:spTgt spid="94217"/>
                                        </p:tgtEl>
                                        <p:attrNameLst>
                                          <p:attrName>style.visibility</p:attrName>
                                        </p:attrNameLst>
                                      </p:cBhvr>
                                      <p:to>
                                        <p:strVal val="visible"/>
                                      </p:to>
                                    </p:set>
                                    <p:animEffect transition="in" filter="fade">
                                      <p:cBhvr>
                                        <p:cTn id="66" dur="2000"/>
                                        <p:tgtEl>
                                          <p:spTgt spid="94217"/>
                                        </p:tgtEl>
                                      </p:cBhvr>
                                    </p:animEffect>
                                  </p:childTnLst>
                                </p:cTn>
                              </p:par>
                            </p:childTnLst>
                          </p:cTn>
                        </p:par>
                        <p:par>
                          <p:cTn id="67" fill="hold" nodeType="afterGroup">
                            <p:stCondLst>
                              <p:cond delay="29500"/>
                            </p:stCondLst>
                            <p:childTnLst>
                              <p:par>
                                <p:cTn id="68" presetID="10" presetClass="exit" presetSubtype="0" fill="hold" grpId="1" nodeType="afterEffect">
                                  <p:stCondLst>
                                    <p:cond delay="500"/>
                                  </p:stCondLst>
                                  <p:childTnLst>
                                    <p:animEffect transition="out" filter="fade">
                                      <p:cBhvr>
                                        <p:cTn id="69" dur="2000"/>
                                        <p:tgtEl>
                                          <p:spTgt spid="94217"/>
                                        </p:tgtEl>
                                      </p:cBhvr>
                                    </p:animEffect>
                                    <p:set>
                                      <p:cBhvr>
                                        <p:cTn id="70" dur="1" fill="hold">
                                          <p:stCondLst>
                                            <p:cond delay="1999"/>
                                          </p:stCondLst>
                                        </p:cTn>
                                        <p:tgtEl>
                                          <p:spTgt spid="94217"/>
                                        </p:tgtEl>
                                        <p:attrNameLst>
                                          <p:attrName>style.visibility</p:attrName>
                                        </p:attrNameLst>
                                      </p:cBhvr>
                                      <p:to>
                                        <p:strVal val="hidden"/>
                                      </p:to>
                                    </p:set>
                                  </p:childTnLst>
                                </p:cTn>
                              </p:par>
                            </p:childTnLst>
                          </p:cTn>
                        </p:par>
                        <p:par>
                          <p:cTn id="71" fill="hold" nodeType="afterGroup">
                            <p:stCondLst>
                              <p:cond delay="32000"/>
                            </p:stCondLst>
                            <p:childTnLst>
                              <p:par>
                                <p:cTn id="72" presetID="10" presetClass="entr" presetSubtype="0" fill="hold" grpId="0" nodeType="afterEffect">
                                  <p:stCondLst>
                                    <p:cond delay="0"/>
                                  </p:stCondLst>
                                  <p:childTnLst>
                                    <p:set>
                                      <p:cBhvr>
                                        <p:cTn id="73" dur="1" fill="hold">
                                          <p:stCondLst>
                                            <p:cond delay="0"/>
                                          </p:stCondLst>
                                        </p:cTn>
                                        <p:tgtEl>
                                          <p:spTgt spid="94218"/>
                                        </p:tgtEl>
                                        <p:attrNameLst>
                                          <p:attrName>style.visibility</p:attrName>
                                        </p:attrNameLst>
                                      </p:cBhvr>
                                      <p:to>
                                        <p:strVal val="visible"/>
                                      </p:to>
                                    </p:set>
                                    <p:animEffect transition="in" filter="fade">
                                      <p:cBhvr>
                                        <p:cTn id="74" dur="2000"/>
                                        <p:tgtEl>
                                          <p:spTgt spid="94218"/>
                                        </p:tgtEl>
                                      </p:cBhvr>
                                    </p:animEffect>
                                  </p:childTnLst>
                                </p:cTn>
                              </p:par>
                            </p:childTnLst>
                          </p:cTn>
                        </p:par>
                        <p:par>
                          <p:cTn id="75" fill="hold" nodeType="afterGroup">
                            <p:stCondLst>
                              <p:cond delay="34000"/>
                            </p:stCondLst>
                            <p:childTnLst>
                              <p:par>
                                <p:cTn id="76" presetID="10" presetClass="exit" presetSubtype="0" fill="hold" grpId="1" nodeType="afterEffect">
                                  <p:stCondLst>
                                    <p:cond delay="500"/>
                                  </p:stCondLst>
                                  <p:childTnLst>
                                    <p:animEffect transition="out" filter="fade">
                                      <p:cBhvr>
                                        <p:cTn id="77" dur="2000"/>
                                        <p:tgtEl>
                                          <p:spTgt spid="94218"/>
                                        </p:tgtEl>
                                      </p:cBhvr>
                                    </p:animEffect>
                                    <p:set>
                                      <p:cBhvr>
                                        <p:cTn id="78" dur="1" fill="hold">
                                          <p:stCondLst>
                                            <p:cond delay="1999"/>
                                          </p:stCondLst>
                                        </p:cTn>
                                        <p:tgtEl>
                                          <p:spTgt spid="94218"/>
                                        </p:tgtEl>
                                        <p:attrNameLst>
                                          <p:attrName>style.visibility</p:attrName>
                                        </p:attrNameLst>
                                      </p:cBhvr>
                                      <p:to>
                                        <p:strVal val="hidden"/>
                                      </p:to>
                                    </p:set>
                                  </p:childTnLst>
                                </p:cTn>
                              </p:par>
                            </p:childTnLst>
                          </p:cTn>
                        </p:par>
                        <p:par>
                          <p:cTn id="79" fill="hold" nodeType="afterGroup">
                            <p:stCondLst>
                              <p:cond delay="36500"/>
                            </p:stCondLst>
                            <p:childTnLst>
                              <p:par>
                                <p:cTn id="80" presetID="10" presetClass="entr" presetSubtype="0" fill="hold" grpId="0" nodeType="afterEffect">
                                  <p:stCondLst>
                                    <p:cond delay="0"/>
                                  </p:stCondLst>
                                  <p:childTnLst>
                                    <p:set>
                                      <p:cBhvr>
                                        <p:cTn id="81" dur="1" fill="hold">
                                          <p:stCondLst>
                                            <p:cond delay="0"/>
                                          </p:stCondLst>
                                        </p:cTn>
                                        <p:tgtEl>
                                          <p:spTgt spid="94219"/>
                                        </p:tgtEl>
                                        <p:attrNameLst>
                                          <p:attrName>style.visibility</p:attrName>
                                        </p:attrNameLst>
                                      </p:cBhvr>
                                      <p:to>
                                        <p:strVal val="visible"/>
                                      </p:to>
                                    </p:set>
                                    <p:animEffect transition="in" filter="fade">
                                      <p:cBhvr>
                                        <p:cTn id="82" dur="2000"/>
                                        <p:tgtEl>
                                          <p:spTgt spid="94219"/>
                                        </p:tgtEl>
                                      </p:cBhvr>
                                    </p:animEffect>
                                  </p:childTnLst>
                                </p:cTn>
                              </p:par>
                            </p:childTnLst>
                          </p:cTn>
                        </p:par>
                        <p:par>
                          <p:cTn id="83" fill="hold" nodeType="afterGroup">
                            <p:stCondLst>
                              <p:cond delay="38500"/>
                            </p:stCondLst>
                            <p:childTnLst>
                              <p:par>
                                <p:cTn id="84" presetID="10" presetClass="exit" presetSubtype="0" fill="hold" grpId="1" nodeType="afterEffect">
                                  <p:stCondLst>
                                    <p:cond delay="500"/>
                                  </p:stCondLst>
                                  <p:childTnLst>
                                    <p:animEffect transition="out" filter="fade">
                                      <p:cBhvr>
                                        <p:cTn id="85" dur="2000"/>
                                        <p:tgtEl>
                                          <p:spTgt spid="94219"/>
                                        </p:tgtEl>
                                      </p:cBhvr>
                                    </p:animEffect>
                                    <p:set>
                                      <p:cBhvr>
                                        <p:cTn id="86" dur="1" fill="hold">
                                          <p:stCondLst>
                                            <p:cond delay="1999"/>
                                          </p:stCondLst>
                                        </p:cTn>
                                        <p:tgtEl>
                                          <p:spTgt spid="94219"/>
                                        </p:tgtEl>
                                        <p:attrNameLst>
                                          <p:attrName>style.visibility</p:attrName>
                                        </p:attrNameLst>
                                      </p:cBhvr>
                                      <p:to>
                                        <p:strVal val="hidden"/>
                                      </p:to>
                                    </p:set>
                                  </p:childTnLst>
                                </p:cTn>
                              </p:par>
                            </p:childTnLst>
                          </p:cTn>
                        </p:par>
                        <p:par>
                          <p:cTn id="87" fill="hold" nodeType="afterGroup">
                            <p:stCondLst>
                              <p:cond delay="41000"/>
                            </p:stCondLst>
                            <p:childTnLst>
                              <p:par>
                                <p:cTn id="88" presetID="10" presetClass="entr" presetSubtype="0" fill="hold" grpId="0" nodeType="afterEffect">
                                  <p:stCondLst>
                                    <p:cond delay="0"/>
                                  </p:stCondLst>
                                  <p:childTnLst>
                                    <p:set>
                                      <p:cBhvr>
                                        <p:cTn id="89" dur="1" fill="hold">
                                          <p:stCondLst>
                                            <p:cond delay="0"/>
                                          </p:stCondLst>
                                        </p:cTn>
                                        <p:tgtEl>
                                          <p:spTgt spid="94220"/>
                                        </p:tgtEl>
                                        <p:attrNameLst>
                                          <p:attrName>style.visibility</p:attrName>
                                        </p:attrNameLst>
                                      </p:cBhvr>
                                      <p:to>
                                        <p:strVal val="visible"/>
                                      </p:to>
                                    </p:set>
                                    <p:animEffect transition="in" filter="fade">
                                      <p:cBhvr>
                                        <p:cTn id="90" dur="2000"/>
                                        <p:tgtEl>
                                          <p:spTgt spid="94220"/>
                                        </p:tgtEl>
                                      </p:cBhvr>
                                    </p:animEffect>
                                  </p:childTnLst>
                                </p:cTn>
                              </p:par>
                            </p:childTnLst>
                          </p:cTn>
                        </p:par>
                        <p:par>
                          <p:cTn id="91" fill="hold" nodeType="afterGroup">
                            <p:stCondLst>
                              <p:cond delay="43000"/>
                            </p:stCondLst>
                            <p:childTnLst>
                              <p:par>
                                <p:cTn id="92" presetID="10" presetClass="exit" presetSubtype="0" fill="hold" grpId="1" nodeType="afterEffect">
                                  <p:stCondLst>
                                    <p:cond delay="500"/>
                                  </p:stCondLst>
                                  <p:childTnLst>
                                    <p:animEffect transition="out" filter="fade">
                                      <p:cBhvr>
                                        <p:cTn id="93" dur="2000"/>
                                        <p:tgtEl>
                                          <p:spTgt spid="94220"/>
                                        </p:tgtEl>
                                      </p:cBhvr>
                                    </p:animEffect>
                                    <p:set>
                                      <p:cBhvr>
                                        <p:cTn id="94" dur="1" fill="hold">
                                          <p:stCondLst>
                                            <p:cond delay="1999"/>
                                          </p:stCondLst>
                                        </p:cTn>
                                        <p:tgtEl>
                                          <p:spTgt spid="94220"/>
                                        </p:tgtEl>
                                        <p:attrNameLst>
                                          <p:attrName>style.visibility</p:attrName>
                                        </p:attrNameLst>
                                      </p:cBhvr>
                                      <p:to>
                                        <p:strVal val="hidden"/>
                                      </p:to>
                                    </p:set>
                                  </p:childTnLst>
                                </p:cTn>
                              </p:par>
                            </p:childTnLst>
                          </p:cTn>
                        </p:par>
                        <p:par>
                          <p:cTn id="95" fill="hold" nodeType="afterGroup">
                            <p:stCondLst>
                              <p:cond delay="45500"/>
                            </p:stCondLst>
                            <p:childTnLst>
                              <p:par>
                                <p:cTn id="96" presetID="10" presetClass="entr" presetSubtype="0" fill="hold" grpId="0" nodeType="afterEffect">
                                  <p:stCondLst>
                                    <p:cond delay="0"/>
                                  </p:stCondLst>
                                  <p:childTnLst>
                                    <p:set>
                                      <p:cBhvr>
                                        <p:cTn id="97" dur="1" fill="hold">
                                          <p:stCondLst>
                                            <p:cond delay="0"/>
                                          </p:stCondLst>
                                        </p:cTn>
                                        <p:tgtEl>
                                          <p:spTgt spid="94221"/>
                                        </p:tgtEl>
                                        <p:attrNameLst>
                                          <p:attrName>style.visibility</p:attrName>
                                        </p:attrNameLst>
                                      </p:cBhvr>
                                      <p:to>
                                        <p:strVal val="visible"/>
                                      </p:to>
                                    </p:set>
                                    <p:animEffect transition="in" filter="fade">
                                      <p:cBhvr>
                                        <p:cTn id="98" dur="2000"/>
                                        <p:tgtEl>
                                          <p:spTgt spid="94221"/>
                                        </p:tgtEl>
                                      </p:cBhvr>
                                    </p:animEffect>
                                  </p:childTnLst>
                                </p:cTn>
                              </p:par>
                            </p:childTnLst>
                          </p:cTn>
                        </p:par>
                        <p:par>
                          <p:cTn id="99" fill="hold" nodeType="afterGroup">
                            <p:stCondLst>
                              <p:cond delay="47500"/>
                            </p:stCondLst>
                            <p:childTnLst>
                              <p:par>
                                <p:cTn id="100" presetID="10" presetClass="exit" presetSubtype="0" fill="hold" grpId="1" nodeType="afterEffect">
                                  <p:stCondLst>
                                    <p:cond delay="500"/>
                                  </p:stCondLst>
                                  <p:childTnLst>
                                    <p:animEffect transition="out" filter="fade">
                                      <p:cBhvr>
                                        <p:cTn id="101" dur="2000"/>
                                        <p:tgtEl>
                                          <p:spTgt spid="94221"/>
                                        </p:tgtEl>
                                      </p:cBhvr>
                                    </p:animEffect>
                                    <p:set>
                                      <p:cBhvr>
                                        <p:cTn id="102" dur="1" fill="hold">
                                          <p:stCondLst>
                                            <p:cond delay="1999"/>
                                          </p:stCondLst>
                                        </p:cTn>
                                        <p:tgtEl>
                                          <p:spTgt spid="94221"/>
                                        </p:tgtEl>
                                        <p:attrNameLst>
                                          <p:attrName>style.visibility</p:attrName>
                                        </p:attrNameLst>
                                      </p:cBhvr>
                                      <p:to>
                                        <p:strVal val="hidden"/>
                                      </p:to>
                                    </p:set>
                                  </p:childTnLst>
                                </p:cTn>
                              </p:par>
                            </p:childTnLst>
                          </p:cTn>
                        </p:par>
                        <p:par>
                          <p:cTn id="103" fill="hold" nodeType="afterGroup">
                            <p:stCondLst>
                              <p:cond delay="50000"/>
                            </p:stCondLst>
                            <p:childTnLst>
                              <p:par>
                                <p:cTn id="104" presetID="10" presetClass="entr" presetSubtype="0" fill="hold" grpId="0" nodeType="afterEffect">
                                  <p:stCondLst>
                                    <p:cond delay="0"/>
                                  </p:stCondLst>
                                  <p:childTnLst>
                                    <p:set>
                                      <p:cBhvr>
                                        <p:cTn id="105" dur="1" fill="hold">
                                          <p:stCondLst>
                                            <p:cond delay="0"/>
                                          </p:stCondLst>
                                        </p:cTn>
                                        <p:tgtEl>
                                          <p:spTgt spid="94222"/>
                                        </p:tgtEl>
                                        <p:attrNameLst>
                                          <p:attrName>style.visibility</p:attrName>
                                        </p:attrNameLst>
                                      </p:cBhvr>
                                      <p:to>
                                        <p:strVal val="visible"/>
                                      </p:to>
                                    </p:set>
                                    <p:animEffect transition="in" filter="fade">
                                      <p:cBhvr>
                                        <p:cTn id="106" dur="2000"/>
                                        <p:tgtEl>
                                          <p:spTgt spid="94222"/>
                                        </p:tgtEl>
                                      </p:cBhvr>
                                    </p:animEffect>
                                  </p:childTnLst>
                                </p:cTn>
                              </p:par>
                            </p:childTnLst>
                          </p:cTn>
                        </p:par>
                        <p:par>
                          <p:cTn id="107" fill="hold" nodeType="afterGroup">
                            <p:stCondLst>
                              <p:cond delay="52000"/>
                            </p:stCondLst>
                            <p:childTnLst>
                              <p:par>
                                <p:cTn id="108" presetID="10" presetClass="exit" presetSubtype="0" fill="hold" grpId="1" nodeType="afterEffect">
                                  <p:stCondLst>
                                    <p:cond delay="500"/>
                                  </p:stCondLst>
                                  <p:childTnLst>
                                    <p:animEffect transition="out" filter="fade">
                                      <p:cBhvr>
                                        <p:cTn id="109" dur="2000"/>
                                        <p:tgtEl>
                                          <p:spTgt spid="94222"/>
                                        </p:tgtEl>
                                      </p:cBhvr>
                                    </p:animEffect>
                                    <p:set>
                                      <p:cBhvr>
                                        <p:cTn id="110" dur="1" fill="hold">
                                          <p:stCondLst>
                                            <p:cond delay="1999"/>
                                          </p:stCondLst>
                                        </p:cTn>
                                        <p:tgtEl>
                                          <p:spTgt spid="94222"/>
                                        </p:tgtEl>
                                        <p:attrNameLst>
                                          <p:attrName>style.visibility</p:attrName>
                                        </p:attrNameLst>
                                      </p:cBhvr>
                                      <p:to>
                                        <p:strVal val="hidden"/>
                                      </p:to>
                                    </p:set>
                                  </p:childTnLst>
                                </p:cTn>
                              </p:par>
                            </p:childTnLst>
                          </p:cTn>
                        </p:par>
                        <p:par>
                          <p:cTn id="111" fill="hold" nodeType="afterGroup">
                            <p:stCondLst>
                              <p:cond delay="54500"/>
                            </p:stCondLst>
                            <p:childTnLst>
                              <p:par>
                                <p:cTn id="112" presetID="10" presetClass="entr" presetSubtype="0" fill="hold" grpId="0" nodeType="afterEffect">
                                  <p:stCondLst>
                                    <p:cond delay="0"/>
                                  </p:stCondLst>
                                  <p:childTnLst>
                                    <p:set>
                                      <p:cBhvr>
                                        <p:cTn id="113" dur="1" fill="hold">
                                          <p:stCondLst>
                                            <p:cond delay="0"/>
                                          </p:stCondLst>
                                        </p:cTn>
                                        <p:tgtEl>
                                          <p:spTgt spid="94223"/>
                                        </p:tgtEl>
                                        <p:attrNameLst>
                                          <p:attrName>style.visibility</p:attrName>
                                        </p:attrNameLst>
                                      </p:cBhvr>
                                      <p:to>
                                        <p:strVal val="visible"/>
                                      </p:to>
                                    </p:set>
                                    <p:animEffect transition="in" filter="fade">
                                      <p:cBhvr>
                                        <p:cTn id="114" dur="2000"/>
                                        <p:tgtEl>
                                          <p:spTgt spid="94223"/>
                                        </p:tgtEl>
                                      </p:cBhvr>
                                    </p:animEffect>
                                  </p:childTnLst>
                                </p:cTn>
                              </p:par>
                            </p:childTnLst>
                          </p:cTn>
                        </p:par>
                        <p:par>
                          <p:cTn id="115" fill="hold" nodeType="afterGroup">
                            <p:stCondLst>
                              <p:cond delay="56500"/>
                            </p:stCondLst>
                            <p:childTnLst>
                              <p:par>
                                <p:cTn id="116" presetID="10" presetClass="exit" presetSubtype="0" fill="hold" grpId="1" nodeType="afterEffect">
                                  <p:stCondLst>
                                    <p:cond delay="500"/>
                                  </p:stCondLst>
                                  <p:childTnLst>
                                    <p:animEffect transition="out" filter="fade">
                                      <p:cBhvr>
                                        <p:cTn id="117" dur="2000"/>
                                        <p:tgtEl>
                                          <p:spTgt spid="94223"/>
                                        </p:tgtEl>
                                      </p:cBhvr>
                                    </p:animEffect>
                                    <p:set>
                                      <p:cBhvr>
                                        <p:cTn id="118" dur="1" fill="hold">
                                          <p:stCondLst>
                                            <p:cond delay="1999"/>
                                          </p:stCondLst>
                                        </p:cTn>
                                        <p:tgtEl>
                                          <p:spTgt spid="94223"/>
                                        </p:tgtEl>
                                        <p:attrNameLst>
                                          <p:attrName>style.visibility</p:attrName>
                                        </p:attrNameLst>
                                      </p:cBhvr>
                                      <p:to>
                                        <p:strVal val="hidden"/>
                                      </p:to>
                                    </p:set>
                                  </p:childTnLst>
                                </p:cTn>
                              </p:par>
                            </p:childTnLst>
                          </p:cTn>
                        </p:par>
                        <p:par>
                          <p:cTn id="119" fill="hold" nodeType="afterGroup">
                            <p:stCondLst>
                              <p:cond delay="59000"/>
                            </p:stCondLst>
                            <p:childTnLst>
                              <p:par>
                                <p:cTn id="120" presetID="10" presetClass="entr" presetSubtype="0" fill="hold" grpId="0" nodeType="afterEffect">
                                  <p:stCondLst>
                                    <p:cond delay="0"/>
                                  </p:stCondLst>
                                  <p:childTnLst>
                                    <p:set>
                                      <p:cBhvr>
                                        <p:cTn id="121" dur="1" fill="hold">
                                          <p:stCondLst>
                                            <p:cond delay="0"/>
                                          </p:stCondLst>
                                        </p:cTn>
                                        <p:tgtEl>
                                          <p:spTgt spid="94224"/>
                                        </p:tgtEl>
                                        <p:attrNameLst>
                                          <p:attrName>style.visibility</p:attrName>
                                        </p:attrNameLst>
                                      </p:cBhvr>
                                      <p:to>
                                        <p:strVal val="visible"/>
                                      </p:to>
                                    </p:set>
                                    <p:animEffect transition="in" filter="fade">
                                      <p:cBhvr>
                                        <p:cTn id="122" dur="2000"/>
                                        <p:tgtEl>
                                          <p:spTgt spid="94224"/>
                                        </p:tgtEl>
                                      </p:cBhvr>
                                    </p:animEffect>
                                  </p:childTnLst>
                                </p:cTn>
                              </p:par>
                            </p:childTnLst>
                          </p:cTn>
                        </p:par>
                        <p:par>
                          <p:cTn id="123" fill="hold" nodeType="afterGroup">
                            <p:stCondLst>
                              <p:cond delay="61000"/>
                            </p:stCondLst>
                            <p:childTnLst>
                              <p:par>
                                <p:cTn id="124" presetID="10" presetClass="exit" presetSubtype="0" fill="hold" grpId="1" nodeType="afterEffect">
                                  <p:stCondLst>
                                    <p:cond delay="500"/>
                                  </p:stCondLst>
                                  <p:childTnLst>
                                    <p:animEffect transition="out" filter="fade">
                                      <p:cBhvr>
                                        <p:cTn id="125" dur="2000"/>
                                        <p:tgtEl>
                                          <p:spTgt spid="94224"/>
                                        </p:tgtEl>
                                      </p:cBhvr>
                                    </p:animEffect>
                                    <p:set>
                                      <p:cBhvr>
                                        <p:cTn id="126" dur="1" fill="hold">
                                          <p:stCondLst>
                                            <p:cond delay="1999"/>
                                          </p:stCondLst>
                                        </p:cTn>
                                        <p:tgtEl>
                                          <p:spTgt spid="94224"/>
                                        </p:tgtEl>
                                        <p:attrNameLst>
                                          <p:attrName>style.visibility</p:attrName>
                                        </p:attrNameLst>
                                      </p:cBhvr>
                                      <p:to>
                                        <p:strVal val="hidden"/>
                                      </p:to>
                                    </p:set>
                                  </p:childTnLst>
                                </p:cTn>
                              </p:par>
                            </p:childTnLst>
                          </p:cTn>
                        </p:par>
                        <p:par>
                          <p:cTn id="127" fill="hold" nodeType="afterGroup">
                            <p:stCondLst>
                              <p:cond delay="63500"/>
                            </p:stCondLst>
                            <p:childTnLst>
                              <p:par>
                                <p:cTn id="128" presetID="10" presetClass="entr" presetSubtype="0" fill="hold" grpId="0" nodeType="afterEffect">
                                  <p:stCondLst>
                                    <p:cond delay="0"/>
                                  </p:stCondLst>
                                  <p:childTnLst>
                                    <p:set>
                                      <p:cBhvr>
                                        <p:cTn id="129" dur="1" fill="hold">
                                          <p:stCondLst>
                                            <p:cond delay="0"/>
                                          </p:stCondLst>
                                        </p:cTn>
                                        <p:tgtEl>
                                          <p:spTgt spid="94225"/>
                                        </p:tgtEl>
                                        <p:attrNameLst>
                                          <p:attrName>style.visibility</p:attrName>
                                        </p:attrNameLst>
                                      </p:cBhvr>
                                      <p:to>
                                        <p:strVal val="visible"/>
                                      </p:to>
                                    </p:set>
                                    <p:animEffect transition="in" filter="fade">
                                      <p:cBhvr>
                                        <p:cTn id="130" dur="2000"/>
                                        <p:tgtEl>
                                          <p:spTgt spid="94225"/>
                                        </p:tgtEl>
                                      </p:cBhvr>
                                    </p:animEffect>
                                  </p:childTnLst>
                                </p:cTn>
                              </p:par>
                            </p:childTnLst>
                          </p:cTn>
                        </p:par>
                        <p:par>
                          <p:cTn id="131" fill="hold" nodeType="afterGroup">
                            <p:stCondLst>
                              <p:cond delay="65500"/>
                            </p:stCondLst>
                            <p:childTnLst>
                              <p:par>
                                <p:cTn id="132" presetID="10" presetClass="exit" presetSubtype="0" fill="hold" grpId="1" nodeType="afterEffect">
                                  <p:stCondLst>
                                    <p:cond delay="500"/>
                                  </p:stCondLst>
                                  <p:childTnLst>
                                    <p:animEffect transition="out" filter="fade">
                                      <p:cBhvr>
                                        <p:cTn id="133" dur="2000"/>
                                        <p:tgtEl>
                                          <p:spTgt spid="94225"/>
                                        </p:tgtEl>
                                      </p:cBhvr>
                                    </p:animEffect>
                                    <p:set>
                                      <p:cBhvr>
                                        <p:cTn id="134" dur="1" fill="hold">
                                          <p:stCondLst>
                                            <p:cond delay="1999"/>
                                          </p:stCondLst>
                                        </p:cTn>
                                        <p:tgtEl>
                                          <p:spTgt spid="94225"/>
                                        </p:tgtEl>
                                        <p:attrNameLst>
                                          <p:attrName>style.visibility</p:attrName>
                                        </p:attrNameLst>
                                      </p:cBhvr>
                                      <p:to>
                                        <p:strVal val="hidden"/>
                                      </p:to>
                                    </p:set>
                                  </p:childTnLst>
                                </p:cTn>
                              </p:par>
                            </p:childTnLst>
                          </p:cTn>
                        </p:par>
                        <p:par>
                          <p:cTn id="135" fill="hold" nodeType="afterGroup">
                            <p:stCondLst>
                              <p:cond delay="68000"/>
                            </p:stCondLst>
                            <p:childTnLst>
                              <p:par>
                                <p:cTn id="136" presetID="10" presetClass="entr" presetSubtype="0" fill="hold" grpId="0" nodeType="afterEffect">
                                  <p:stCondLst>
                                    <p:cond delay="0"/>
                                  </p:stCondLst>
                                  <p:childTnLst>
                                    <p:set>
                                      <p:cBhvr>
                                        <p:cTn id="137" dur="1" fill="hold">
                                          <p:stCondLst>
                                            <p:cond delay="0"/>
                                          </p:stCondLst>
                                        </p:cTn>
                                        <p:tgtEl>
                                          <p:spTgt spid="94226"/>
                                        </p:tgtEl>
                                        <p:attrNameLst>
                                          <p:attrName>style.visibility</p:attrName>
                                        </p:attrNameLst>
                                      </p:cBhvr>
                                      <p:to>
                                        <p:strVal val="visible"/>
                                      </p:to>
                                    </p:set>
                                    <p:animEffect transition="in" filter="fade">
                                      <p:cBhvr>
                                        <p:cTn id="138" dur="2000"/>
                                        <p:tgtEl>
                                          <p:spTgt spid="94226"/>
                                        </p:tgtEl>
                                      </p:cBhvr>
                                    </p:animEffect>
                                  </p:childTnLst>
                                </p:cTn>
                              </p:par>
                            </p:childTnLst>
                          </p:cTn>
                        </p:par>
                        <p:par>
                          <p:cTn id="139" fill="hold" nodeType="afterGroup">
                            <p:stCondLst>
                              <p:cond delay="70000"/>
                            </p:stCondLst>
                            <p:childTnLst>
                              <p:par>
                                <p:cTn id="140" presetID="10" presetClass="exit" presetSubtype="0" fill="hold" grpId="1" nodeType="afterEffect">
                                  <p:stCondLst>
                                    <p:cond delay="500"/>
                                  </p:stCondLst>
                                  <p:childTnLst>
                                    <p:animEffect transition="out" filter="fade">
                                      <p:cBhvr>
                                        <p:cTn id="141" dur="2000"/>
                                        <p:tgtEl>
                                          <p:spTgt spid="94226"/>
                                        </p:tgtEl>
                                      </p:cBhvr>
                                    </p:animEffect>
                                    <p:set>
                                      <p:cBhvr>
                                        <p:cTn id="142" dur="1" fill="hold">
                                          <p:stCondLst>
                                            <p:cond delay="1999"/>
                                          </p:stCondLst>
                                        </p:cTn>
                                        <p:tgtEl>
                                          <p:spTgt spid="94226"/>
                                        </p:tgtEl>
                                        <p:attrNameLst>
                                          <p:attrName>style.visibility</p:attrName>
                                        </p:attrNameLst>
                                      </p:cBhvr>
                                      <p:to>
                                        <p:strVal val="hidden"/>
                                      </p:to>
                                    </p:set>
                                  </p:childTnLst>
                                </p:cTn>
                              </p:par>
                            </p:childTnLst>
                          </p:cTn>
                        </p:par>
                        <p:par>
                          <p:cTn id="143" fill="hold" nodeType="afterGroup">
                            <p:stCondLst>
                              <p:cond delay="72500"/>
                            </p:stCondLst>
                            <p:childTnLst>
                              <p:par>
                                <p:cTn id="144" presetID="10" presetClass="entr" presetSubtype="0" fill="hold" grpId="0" nodeType="afterEffect">
                                  <p:stCondLst>
                                    <p:cond delay="0"/>
                                  </p:stCondLst>
                                  <p:childTnLst>
                                    <p:set>
                                      <p:cBhvr>
                                        <p:cTn id="145" dur="1" fill="hold">
                                          <p:stCondLst>
                                            <p:cond delay="0"/>
                                          </p:stCondLst>
                                        </p:cTn>
                                        <p:tgtEl>
                                          <p:spTgt spid="94229"/>
                                        </p:tgtEl>
                                        <p:attrNameLst>
                                          <p:attrName>style.visibility</p:attrName>
                                        </p:attrNameLst>
                                      </p:cBhvr>
                                      <p:to>
                                        <p:strVal val="visible"/>
                                      </p:to>
                                    </p:set>
                                    <p:animEffect transition="in" filter="fade">
                                      <p:cBhvr>
                                        <p:cTn id="146" dur="1000"/>
                                        <p:tgtEl>
                                          <p:spTgt spid="94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p:bldP spid="94211" grpId="1"/>
      <p:bldP spid="94212" grpId="0"/>
      <p:bldP spid="94212" grpId="1"/>
      <p:bldP spid="94213" grpId="0"/>
      <p:bldP spid="94213" grpId="1"/>
      <p:bldP spid="94214" grpId="0"/>
      <p:bldP spid="94214" grpId="1"/>
      <p:bldP spid="94215" grpId="0"/>
      <p:bldP spid="94215" grpId="1"/>
      <p:bldP spid="94216" grpId="0"/>
      <p:bldP spid="94216" grpId="1"/>
      <p:bldP spid="94217" grpId="0"/>
      <p:bldP spid="94217" grpId="1"/>
      <p:bldP spid="94218" grpId="0"/>
      <p:bldP spid="94218" grpId="1"/>
      <p:bldP spid="94219" grpId="0"/>
      <p:bldP spid="94219" grpId="1"/>
      <p:bldP spid="94220" grpId="0"/>
      <p:bldP spid="94220" grpId="1"/>
      <p:bldP spid="94221" grpId="0"/>
      <p:bldP spid="94221" grpId="1"/>
      <p:bldP spid="94222" grpId="0"/>
      <p:bldP spid="94222" grpId="1"/>
      <p:bldP spid="94223" grpId="0"/>
      <p:bldP spid="94223" grpId="1"/>
      <p:bldP spid="94224" grpId="0"/>
      <p:bldP spid="94224" grpId="1"/>
      <p:bldP spid="94225" grpId="0"/>
      <p:bldP spid="94225" grpId="1"/>
      <p:bldP spid="94226" grpId="0"/>
      <p:bldP spid="94226" grpId="1"/>
      <p:bldP spid="94228" grpId="0"/>
      <p:bldP spid="94229" grpId="0"/>
      <p:bldP spid="94230" grpId="0"/>
      <p:bldP spid="9423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id="{4900C7C6-A6B6-4C01-A941-BDE1A7A48BC0}"/>
              </a:ext>
            </a:extLst>
          </p:cNvPr>
          <p:cNvSpPr txBox="1">
            <a:spLocks noChangeArrowheads="1"/>
          </p:cNvSpPr>
          <p:nvPr/>
        </p:nvSpPr>
        <p:spPr bwMode="auto">
          <a:xfrm>
            <a:off x="685800" y="9906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117763" name="Text Box 3">
            <a:extLst>
              <a:ext uri="{FF2B5EF4-FFF2-40B4-BE49-F238E27FC236}">
                <a16:creationId xmlns:a16="http://schemas.microsoft.com/office/drawing/2014/main" id="{58AB3B46-E775-4052-8F37-49F32C4509CE}"/>
              </a:ext>
            </a:extLst>
          </p:cNvPr>
          <p:cNvSpPr txBox="1">
            <a:spLocks noChangeArrowheads="1"/>
          </p:cNvSpPr>
          <p:nvPr/>
        </p:nvSpPr>
        <p:spPr bwMode="auto">
          <a:xfrm>
            <a:off x="2209800" y="990600"/>
            <a:ext cx="5257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b="1">
                <a:cs typeface="Arial" panose="020B0604020202020204" pitchFamily="34" charset="0"/>
              </a:rPr>
              <a:t>Say the words before they disappear.</a:t>
            </a:r>
          </a:p>
        </p:txBody>
      </p:sp>
      <p:sp>
        <p:nvSpPr>
          <p:cNvPr id="117764" name="Text Box 4">
            <a:extLst>
              <a:ext uri="{FF2B5EF4-FFF2-40B4-BE49-F238E27FC236}">
                <a16:creationId xmlns:a16="http://schemas.microsoft.com/office/drawing/2014/main" id="{6EB4172B-C7A6-4198-9B61-1E242139FE73}"/>
              </a:ext>
            </a:extLst>
          </p:cNvPr>
          <p:cNvSpPr txBox="1">
            <a:spLocks noChangeArrowheads="1"/>
          </p:cNvSpPr>
          <p:nvPr/>
        </p:nvSpPr>
        <p:spPr bwMode="auto">
          <a:xfrm>
            <a:off x="685800" y="13716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jumped</a:t>
            </a:r>
          </a:p>
        </p:txBody>
      </p:sp>
      <p:sp>
        <p:nvSpPr>
          <p:cNvPr id="117765" name="Text Box 5">
            <a:extLst>
              <a:ext uri="{FF2B5EF4-FFF2-40B4-BE49-F238E27FC236}">
                <a16:creationId xmlns:a16="http://schemas.microsoft.com/office/drawing/2014/main" id="{C0E8B9DF-6EB5-45B1-A77E-C708BA938B81}"/>
              </a:ext>
            </a:extLst>
          </p:cNvPr>
          <p:cNvSpPr txBox="1">
            <a:spLocks noChangeArrowheads="1"/>
          </p:cNvSpPr>
          <p:nvPr/>
        </p:nvSpPr>
        <p:spPr bwMode="auto">
          <a:xfrm>
            <a:off x="2895600" y="22860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tested</a:t>
            </a:r>
          </a:p>
        </p:txBody>
      </p:sp>
      <p:sp>
        <p:nvSpPr>
          <p:cNvPr id="117766" name="Text Box 6">
            <a:extLst>
              <a:ext uri="{FF2B5EF4-FFF2-40B4-BE49-F238E27FC236}">
                <a16:creationId xmlns:a16="http://schemas.microsoft.com/office/drawing/2014/main" id="{18330261-F2DF-497B-82A1-DD6B2F4BC462}"/>
              </a:ext>
            </a:extLst>
          </p:cNvPr>
          <p:cNvSpPr txBox="1">
            <a:spLocks noChangeArrowheads="1"/>
          </p:cNvSpPr>
          <p:nvPr/>
        </p:nvSpPr>
        <p:spPr bwMode="auto">
          <a:xfrm>
            <a:off x="4724400" y="44958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cycled</a:t>
            </a:r>
          </a:p>
        </p:txBody>
      </p:sp>
      <p:sp>
        <p:nvSpPr>
          <p:cNvPr id="117767" name="Text Box 7">
            <a:extLst>
              <a:ext uri="{FF2B5EF4-FFF2-40B4-BE49-F238E27FC236}">
                <a16:creationId xmlns:a16="http://schemas.microsoft.com/office/drawing/2014/main" id="{965B2971-C275-4B19-8671-256FF2F8F50B}"/>
              </a:ext>
            </a:extLst>
          </p:cNvPr>
          <p:cNvSpPr txBox="1">
            <a:spLocks noChangeArrowheads="1"/>
          </p:cNvSpPr>
          <p:nvPr/>
        </p:nvSpPr>
        <p:spPr bwMode="auto">
          <a:xfrm>
            <a:off x="5943600" y="4038600"/>
            <a:ext cx="1219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t>cuffed</a:t>
            </a:r>
          </a:p>
        </p:txBody>
      </p:sp>
      <p:sp>
        <p:nvSpPr>
          <p:cNvPr id="117768" name="Text Box 8">
            <a:extLst>
              <a:ext uri="{FF2B5EF4-FFF2-40B4-BE49-F238E27FC236}">
                <a16:creationId xmlns:a16="http://schemas.microsoft.com/office/drawing/2014/main" id="{34A35EB2-5647-4F82-9247-AD1CABF28A61}"/>
              </a:ext>
            </a:extLst>
          </p:cNvPr>
          <p:cNvSpPr txBox="1">
            <a:spLocks noChangeArrowheads="1"/>
          </p:cNvSpPr>
          <p:nvPr/>
        </p:nvSpPr>
        <p:spPr bwMode="auto">
          <a:xfrm>
            <a:off x="6019800" y="4876800"/>
            <a:ext cx="914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paced</a:t>
            </a:r>
          </a:p>
        </p:txBody>
      </p:sp>
      <p:sp>
        <p:nvSpPr>
          <p:cNvPr id="117769" name="Text Box 9">
            <a:extLst>
              <a:ext uri="{FF2B5EF4-FFF2-40B4-BE49-F238E27FC236}">
                <a16:creationId xmlns:a16="http://schemas.microsoft.com/office/drawing/2014/main" id="{7DA9943F-B31B-4A35-91AE-CF2AAF3E0FCF}"/>
              </a:ext>
            </a:extLst>
          </p:cNvPr>
          <p:cNvSpPr txBox="1">
            <a:spLocks noChangeArrowheads="1"/>
          </p:cNvSpPr>
          <p:nvPr/>
        </p:nvSpPr>
        <p:spPr bwMode="auto">
          <a:xfrm>
            <a:off x="2971800" y="41910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raced</a:t>
            </a:r>
          </a:p>
        </p:txBody>
      </p:sp>
      <p:sp>
        <p:nvSpPr>
          <p:cNvPr id="117770" name="Text Box 10">
            <a:extLst>
              <a:ext uri="{FF2B5EF4-FFF2-40B4-BE49-F238E27FC236}">
                <a16:creationId xmlns:a16="http://schemas.microsoft.com/office/drawing/2014/main" id="{A89D4589-F20C-4B18-B6F8-D135289E6449}"/>
              </a:ext>
            </a:extLst>
          </p:cNvPr>
          <p:cNvSpPr txBox="1">
            <a:spLocks noChangeArrowheads="1"/>
          </p:cNvSpPr>
          <p:nvPr/>
        </p:nvSpPr>
        <p:spPr bwMode="auto">
          <a:xfrm>
            <a:off x="3124200" y="3505200"/>
            <a:ext cx="990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faded</a:t>
            </a:r>
          </a:p>
        </p:txBody>
      </p:sp>
      <p:sp>
        <p:nvSpPr>
          <p:cNvPr id="117771" name="Text Box 11">
            <a:extLst>
              <a:ext uri="{FF2B5EF4-FFF2-40B4-BE49-F238E27FC236}">
                <a16:creationId xmlns:a16="http://schemas.microsoft.com/office/drawing/2014/main" id="{AD05B43B-29E1-4EA8-9ABE-C66BBEA57F69}"/>
              </a:ext>
            </a:extLst>
          </p:cNvPr>
          <p:cNvSpPr txBox="1">
            <a:spLocks noChangeArrowheads="1"/>
          </p:cNvSpPr>
          <p:nvPr/>
        </p:nvSpPr>
        <p:spPr bwMode="auto">
          <a:xfrm>
            <a:off x="4343400" y="2590800"/>
            <a:ext cx="1219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rammed</a:t>
            </a:r>
          </a:p>
        </p:txBody>
      </p:sp>
      <p:sp>
        <p:nvSpPr>
          <p:cNvPr id="117772" name="Text Box 12">
            <a:extLst>
              <a:ext uri="{FF2B5EF4-FFF2-40B4-BE49-F238E27FC236}">
                <a16:creationId xmlns:a16="http://schemas.microsoft.com/office/drawing/2014/main" id="{6BB1F889-729B-424E-AD92-74AB998C1384}"/>
              </a:ext>
            </a:extLst>
          </p:cNvPr>
          <p:cNvSpPr txBox="1">
            <a:spLocks noChangeArrowheads="1"/>
          </p:cNvSpPr>
          <p:nvPr/>
        </p:nvSpPr>
        <p:spPr bwMode="auto">
          <a:xfrm>
            <a:off x="7772400" y="4724400"/>
            <a:ext cx="762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iced</a:t>
            </a:r>
          </a:p>
        </p:txBody>
      </p:sp>
      <p:sp>
        <p:nvSpPr>
          <p:cNvPr id="117773" name="Text Box 13">
            <a:extLst>
              <a:ext uri="{FF2B5EF4-FFF2-40B4-BE49-F238E27FC236}">
                <a16:creationId xmlns:a16="http://schemas.microsoft.com/office/drawing/2014/main" id="{3EE6F527-D81E-4DDE-B7DE-0EB5EDD0DD92}"/>
              </a:ext>
            </a:extLst>
          </p:cNvPr>
          <p:cNvSpPr txBox="1">
            <a:spLocks noChangeArrowheads="1"/>
          </p:cNvSpPr>
          <p:nvPr/>
        </p:nvSpPr>
        <p:spPr bwMode="auto">
          <a:xfrm>
            <a:off x="6934200" y="16002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pulled</a:t>
            </a:r>
          </a:p>
        </p:txBody>
      </p:sp>
      <p:sp>
        <p:nvSpPr>
          <p:cNvPr id="117774" name="Text Box 14">
            <a:extLst>
              <a:ext uri="{FF2B5EF4-FFF2-40B4-BE49-F238E27FC236}">
                <a16:creationId xmlns:a16="http://schemas.microsoft.com/office/drawing/2014/main" id="{56EDEA0D-BC13-4032-BA84-552412DDF31A}"/>
              </a:ext>
            </a:extLst>
          </p:cNvPr>
          <p:cNvSpPr txBox="1">
            <a:spLocks noChangeArrowheads="1"/>
          </p:cNvSpPr>
          <p:nvPr/>
        </p:nvSpPr>
        <p:spPr bwMode="auto">
          <a:xfrm>
            <a:off x="762000" y="26670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cooked</a:t>
            </a:r>
          </a:p>
        </p:txBody>
      </p:sp>
      <p:sp>
        <p:nvSpPr>
          <p:cNvPr id="117775" name="Text Box 15">
            <a:extLst>
              <a:ext uri="{FF2B5EF4-FFF2-40B4-BE49-F238E27FC236}">
                <a16:creationId xmlns:a16="http://schemas.microsoft.com/office/drawing/2014/main" id="{EB2318A8-5636-4BA0-9FF7-EBD342F0B700}"/>
              </a:ext>
            </a:extLst>
          </p:cNvPr>
          <p:cNvSpPr txBox="1">
            <a:spLocks noChangeArrowheads="1"/>
          </p:cNvSpPr>
          <p:nvPr/>
        </p:nvSpPr>
        <p:spPr bwMode="auto">
          <a:xfrm>
            <a:off x="4953000" y="5181600"/>
            <a:ext cx="990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laced</a:t>
            </a:r>
          </a:p>
        </p:txBody>
      </p:sp>
      <p:sp>
        <p:nvSpPr>
          <p:cNvPr id="117776" name="Text Box 16">
            <a:extLst>
              <a:ext uri="{FF2B5EF4-FFF2-40B4-BE49-F238E27FC236}">
                <a16:creationId xmlns:a16="http://schemas.microsoft.com/office/drawing/2014/main" id="{450165FF-19C9-4E0D-A8B3-F49FFF730376}"/>
              </a:ext>
            </a:extLst>
          </p:cNvPr>
          <p:cNvSpPr txBox="1">
            <a:spLocks noChangeArrowheads="1"/>
          </p:cNvSpPr>
          <p:nvPr/>
        </p:nvSpPr>
        <p:spPr bwMode="auto">
          <a:xfrm>
            <a:off x="7391400" y="2971800"/>
            <a:ext cx="990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played</a:t>
            </a:r>
          </a:p>
        </p:txBody>
      </p:sp>
      <p:sp>
        <p:nvSpPr>
          <p:cNvPr id="117777" name="Text Box 17">
            <a:extLst>
              <a:ext uri="{FF2B5EF4-FFF2-40B4-BE49-F238E27FC236}">
                <a16:creationId xmlns:a16="http://schemas.microsoft.com/office/drawing/2014/main" id="{A26DE89C-3AA3-40B4-970B-F36949B9B007}"/>
              </a:ext>
            </a:extLst>
          </p:cNvPr>
          <p:cNvSpPr txBox="1">
            <a:spLocks noChangeArrowheads="1"/>
          </p:cNvSpPr>
          <p:nvPr/>
        </p:nvSpPr>
        <p:spPr bwMode="auto">
          <a:xfrm>
            <a:off x="7467600" y="38100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cooled</a:t>
            </a:r>
          </a:p>
        </p:txBody>
      </p:sp>
      <p:sp>
        <p:nvSpPr>
          <p:cNvPr id="117778" name="Text Box 18">
            <a:extLst>
              <a:ext uri="{FF2B5EF4-FFF2-40B4-BE49-F238E27FC236}">
                <a16:creationId xmlns:a16="http://schemas.microsoft.com/office/drawing/2014/main" id="{CFD4DE73-7AE5-4425-8E29-E144FCB19EE7}"/>
              </a:ext>
            </a:extLst>
          </p:cNvPr>
          <p:cNvSpPr txBox="1">
            <a:spLocks noChangeArrowheads="1"/>
          </p:cNvSpPr>
          <p:nvPr/>
        </p:nvSpPr>
        <p:spPr bwMode="auto">
          <a:xfrm>
            <a:off x="5181600" y="15240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landed</a:t>
            </a:r>
          </a:p>
        </p:txBody>
      </p:sp>
      <p:sp>
        <p:nvSpPr>
          <p:cNvPr id="117779" name="Text Box 19">
            <a:extLst>
              <a:ext uri="{FF2B5EF4-FFF2-40B4-BE49-F238E27FC236}">
                <a16:creationId xmlns:a16="http://schemas.microsoft.com/office/drawing/2014/main" id="{2D2F8DFF-2B60-421E-AFEF-B1EFAF0C2C11}"/>
              </a:ext>
            </a:extLst>
          </p:cNvPr>
          <p:cNvSpPr txBox="1">
            <a:spLocks noChangeArrowheads="1"/>
          </p:cNvSpPr>
          <p:nvPr/>
        </p:nvSpPr>
        <p:spPr bwMode="auto">
          <a:xfrm>
            <a:off x="3505200" y="1600200"/>
            <a:ext cx="1219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scarred</a:t>
            </a:r>
          </a:p>
        </p:txBody>
      </p:sp>
      <p:sp>
        <p:nvSpPr>
          <p:cNvPr id="117780" name="Text Box 20">
            <a:extLst>
              <a:ext uri="{FF2B5EF4-FFF2-40B4-BE49-F238E27FC236}">
                <a16:creationId xmlns:a16="http://schemas.microsoft.com/office/drawing/2014/main" id="{883C6C7E-CAD1-4DA9-A9E8-579F7C917357}"/>
              </a:ext>
            </a:extLst>
          </p:cNvPr>
          <p:cNvSpPr txBox="1">
            <a:spLocks noChangeArrowheads="1"/>
          </p:cNvSpPr>
          <p:nvPr/>
        </p:nvSpPr>
        <p:spPr bwMode="auto">
          <a:xfrm>
            <a:off x="1905000" y="18288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excused</a:t>
            </a:r>
          </a:p>
        </p:txBody>
      </p:sp>
      <p:sp>
        <p:nvSpPr>
          <p:cNvPr id="117781" name="Text Box 21">
            <a:extLst>
              <a:ext uri="{FF2B5EF4-FFF2-40B4-BE49-F238E27FC236}">
                <a16:creationId xmlns:a16="http://schemas.microsoft.com/office/drawing/2014/main" id="{790C81ED-870A-46B2-83A4-EEE7F4E461FD}"/>
              </a:ext>
            </a:extLst>
          </p:cNvPr>
          <p:cNvSpPr txBox="1">
            <a:spLocks noChangeArrowheads="1"/>
          </p:cNvSpPr>
          <p:nvPr/>
        </p:nvSpPr>
        <p:spPr bwMode="auto">
          <a:xfrm>
            <a:off x="1066800" y="3352800"/>
            <a:ext cx="1600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exceeded</a:t>
            </a:r>
          </a:p>
        </p:txBody>
      </p:sp>
      <p:sp>
        <p:nvSpPr>
          <p:cNvPr id="117782" name="Text Box 22">
            <a:extLst>
              <a:ext uri="{FF2B5EF4-FFF2-40B4-BE49-F238E27FC236}">
                <a16:creationId xmlns:a16="http://schemas.microsoft.com/office/drawing/2014/main" id="{A79C0351-3F81-4F44-9C6A-E4C3F7E83C9D}"/>
              </a:ext>
            </a:extLst>
          </p:cNvPr>
          <p:cNvSpPr txBox="1">
            <a:spLocks noChangeArrowheads="1"/>
          </p:cNvSpPr>
          <p:nvPr/>
        </p:nvSpPr>
        <p:spPr bwMode="auto">
          <a:xfrm>
            <a:off x="914400" y="4114800"/>
            <a:ext cx="1143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raved</a:t>
            </a:r>
          </a:p>
        </p:txBody>
      </p:sp>
      <p:sp>
        <p:nvSpPr>
          <p:cNvPr id="117783" name="Text Box 23">
            <a:extLst>
              <a:ext uri="{FF2B5EF4-FFF2-40B4-BE49-F238E27FC236}">
                <a16:creationId xmlns:a16="http://schemas.microsoft.com/office/drawing/2014/main" id="{3BCF1313-AA75-4FD7-ACD7-4F2D52306E67}"/>
              </a:ext>
            </a:extLst>
          </p:cNvPr>
          <p:cNvSpPr txBox="1">
            <a:spLocks noChangeArrowheads="1"/>
          </p:cNvSpPr>
          <p:nvPr/>
        </p:nvSpPr>
        <p:spPr bwMode="auto">
          <a:xfrm>
            <a:off x="1981200" y="46482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cobbled</a:t>
            </a:r>
          </a:p>
        </p:txBody>
      </p:sp>
      <p:sp>
        <p:nvSpPr>
          <p:cNvPr id="117784" name="Text Box 24">
            <a:extLst>
              <a:ext uri="{FF2B5EF4-FFF2-40B4-BE49-F238E27FC236}">
                <a16:creationId xmlns:a16="http://schemas.microsoft.com/office/drawing/2014/main" id="{A1E2A2AD-E9F1-43DF-9051-B53D47BEC1B5}"/>
              </a:ext>
            </a:extLst>
          </p:cNvPr>
          <p:cNvSpPr txBox="1">
            <a:spLocks noChangeArrowheads="1"/>
          </p:cNvSpPr>
          <p:nvPr/>
        </p:nvSpPr>
        <p:spPr bwMode="auto">
          <a:xfrm>
            <a:off x="1219200" y="53340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walked</a:t>
            </a:r>
          </a:p>
        </p:txBody>
      </p:sp>
      <p:sp>
        <p:nvSpPr>
          <p:cNvPr id="117785" name="Text Box 25">
            <a:extLst>
              <a:ext uri="{FF2B5EF4-FFF2-40B4-BE49-F238E27FC236}">
                <a16:creationId xmlns:a16="http://schemas.microsoft.com/office/drawing/2014/main" id="{C84BCE6B-4FDB-446B-B5BC-DFFE0988DDB0}"/>
              </a:ext>
            </a:extLst>
          </p:cNvPr>
          <p:cNvSpPr txBox="1">
            <a:spLocks noChangeArrowheads="1"/>
          </p:cNvSpPr>
          <p:nvPr/>
        </p:nvSpPr>
        <p:spPr bwMode="auto">
          <a:xfrm>
            <a:off x="3200400" y="51816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mashed</a:t>
            </a:r>
          </a:p>
        </p:txBody>
      </p:sp>
      <p:sp>
        <p:nvSpPr>
          <p:cNvPr id="117786" name="Text Box 26">
            <a:extLst>
              <a:ext uri="{FF2B5EF4-FFF2-40B4-BE49-F238E27FC236}">
                <a16:creationId xmlns:a16="http://schemas.microsoft.com/office/drawing/2014/main" id="{7E4D89C3-73F3-4A1A-B9BD-5E95F96F47D6}"/>
              </a:ext>
            </a:extLst>
          </p:cNvPr>
          <p:cNvSpPr txBox="1">
            <a:spLocks noChangeArrowheads="1"/>
          </p:cNvSpPr>
          <p:nvPr/>
        </p:nvSpPr>
        <p:spPr bwMode="auto">
          <a:xfrm>
            <a:off x="6400800" y="5410200"/>
            <a:ext cx="1295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worried</a:t>
            </a:r>
          </a:p>
        </p:txBody>
      </p:sp>
      <p:sp>
        <p:nvSpPr>
          <p:cNvPr id="117787" name="Text Box 27">
            <a:extLst>
              <a:ext uri="{FF2B5EF4-FFF2-40B4-BE49-F238E27FC236}">
                <a16:creationId xmlns:a16="http://schemas.microsoft.com/office/drawing/2014/main" id="{D6EC0E23-F741-4082-A262-D0D50B0ACE72}"/>
              </a:ext>
            </a:extLst>
          </p:cNvPr>
          <p:cNvSpPr txBox="1">
            <a:spLocks noChangeArrowheads="1"/>
          </p:cNvSpPr>
          <p:nvPr/>
        </p:nvSpPr>
        <p:spPr bwMode="auto">
          <a:xfrm>
            <a:off x="5791200" y="3276600"/>
            <a:ext cx="9144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taxied</a:t>
            </a:r>
          </a:p>
        </p:txBody>
      </p:sp>
      <p:sp>
        <p:nvSpPr>
          <p:cNvPr id="117788" name="Text Box 28">
            <a:extLst>
              <a:ext uri="{FF2B5EF4-FFF2-40B4-BE49-F238E27FC236}">
                <a16:creationId xmlns:a16="http://schemas.microsoft.com/office/drawing/2014/main" id="{389943D2-FD4B-4D61-BD3E-DEC3A609A2ED}"/>
              </a:ext>
            </a:extLst>
          </p:cNvPr>
          <p:cNvSpPr txBox="1">
            <a:spLocks noChangeArrowheads="1"/>
          </p:cNvSpPr>
          <p:nvPr/>
        </p:nvSpPr>
        <p:spPr bwMode="auto">
          <a:xfrm>
            <a:off x="3276600" y="2895600"/>
            <a:ext cx="1143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raided</a:t>
            </a:r>
          </a:p>
        </p:txBody>
      </p:sp>
      <p:sp>
        <p:nvSpPr>
          <p:cNvPr id="117789" name="Text Box 29">
            <a:extLst>
              <a:ext uri="{FF2B5EF4-FFF2-40B4-BE49-F238E27FC236}">
                <a16:creationId xmlns:a16="http://schemas.microsoft.com/office/drawing/2014/main" id="{6CD87DAE-63B2-44D7-A6FD-BCFAEF2BBE9C}"/>
              </a:ext>
            </a:extLst>
          </p:cNvPr>
          <p:cNvSpPr txBox="1">
            <a:spLocks noChangeArrowheads="1"/>
          </p:cNvSpPr>
          <p:nvPr/>
        </p:nvSpPr>
        <p:spPr bwMode="auto">
          <a:xfrm>
            <a:off x="609600" y="20574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cased</a:t>
            </a:r>
          </a:p>
        </p:txBody>
      </p:sp>
      <p:sp>
        <p:nvSpPr>
          <p:cNvPr id="117790" name="Text Box 30">
            <a:extLst>
              <a:ext uri="{FF2B5EF4-FFF2-40B4-BE49-F238E27FC236}">
                <a16:creationId xmlns:a16="http://schemas.microsoft.com/office/drawing/2014/main" id="{06B93A65-70E0-49D4-AD64-4C910A71B2AF}"/>
              </a:ext>
            </a:extLst>
          </p:cNvPr>
          <p:cNvSpPr txBox="1">
            <a:spLocks noChangeArrowheads="1"/>
          </p:cNvSpPr>
          <p:nvPr/>
        </p:nvSpPr>
        <p:spPr bwMode="auto">
          <a:xfrm>
            <a:off x="5562600" y="2057400"/>
            <a:ext cx="762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fixed</a:t>
            </a:r>
          </a:p>
        </p:txBody>
      </p:sp>
      <p:sp>
        <p:nvSpPr>
          <p:cNvPr id="117791" name="Text Box 31">
            <a:extLst>
              <a:ext uri="{FF2B5EF4-FFF2-40B4-BE49-F238E27FC236}">
                <a16:creationId xmlns:a16="http://schemas.microsoft.com/office/drawing/2014/main" id="{09B9D9C6-1754-475B-BC3F-384BE86AAFAC}"/>
              </a:ext>
            </a:extLst>
          </p:cNvPr>
          <p:cNvSpPr txBox="1">
            <a:spLocks noChangeArrowheads="1"/>
          </p:cNvSpPr>
          <p:nvPr/>
        </p:nvSpPr>
        <p:spPr bwMode="auto">
          <a:xfrm>
            <a:off x="7467600" y="2438400"/>
            <a:ext cx="1066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ceased</a:t>
            </a:r>
          </a:p>
        </p:txBody>
      </p:sp>
      <p:sp>
        <p:nvSpPr>
          <p:cNvPr id="117792" name="Text Box 32">
            <a:extLst>
              <a:ext uri="{FF2B5EF4-FFF2-40B4-BE49-F238E27FC236}">
                <a16:creationId xmlns:a16="http://schemas.microsoft.com/office/drawing/2014/main" id="{33A4E513-3430-4F23-8D54-29FEB0C2D2CB}"/>
              </a:ext>
            </a:extLst>
          </p:cNvPr>
          <p:cNvSpPr txBox="1">
            <a:spLocks noChangeArrowheads="1"/>
          </p:cNvSpPr>
          <p:nvPr/>
        </p:nvSpPr>
        <p:spPr bwMode="auto">
          <a:xfrm>
            <a:off x="1828800" y="62484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a:t>
            </a:r>
          </a:p>
        </p:txBody>
      </p:sp>
      <p:sp>
        <p:nvSpPr>
          <p:cNvPr id="117793" name="Text Box 33">
            <a:extLst>
              <a:ext uri="{FF2B5EF4-FFF2-40B4-BE49-F238E27FC236}">
                <a16:creationId xmlns:a16="http://schemas.microsoft.com/office/drawing/2014/main" id="{95982EA1-72CA-4B86-8A14-F82FF9008D7E}"/>
              </a:ext>
            </a:extLst>
          </p:cNvPr>
          <p:cNvSpPr txBox="1">
            <a:spLocks noChangeArrowheads="1"/>
          </p:cNvSpPr>
          <p:nvPr/>
        </p:nvSpPr>
        <p:spPr bwMode="auto">
          <a:xfrm>
            <a:off x="533400" y="381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t>QUIZ</a:t>
            </a:r>
            <a:r>
              <a:rPr lang="en-US" altLang="en-US" sz="2000" b="1">
                <a:latin typeface="Lucida Sans Unicode" panose="020B0602030504020204" pitchFamily="34" charset="0"/>
                <a:cs typeface="Lucida Sans Unicode" panose="020B0602030504020204" pitchFamily="34" charset="0"/>
              </a:rPr>
              <a:t> for The Sounds of “VERB-ed</a:t>
            </a:r>
            <a:r>
              <a:rPr lang="en-US" altLang="en-US" sz="2000" b="1">
                <a:cs typeface="Arial" panose="020B0604020202020204" pitchFamily="34" charset="0"/>
              </a:rPr>
              <a:t>”</a:t>
            </a:r>
          </a:p>
        </p:txBody>
      </p:sp>
      <p:sp>
        <p:nvSpPr>
          <p:cNvPr id="117794" name="Text Box 34">
            <a:extLst>
              <a:ext uri="{FF2B5EF4-FFF2-40B4-BE49-F238E27FC236}">
                <a16:creationId xmlns:a16="http://schemas.microsoft.com/office/drawing/2014/main" id="{55216D6A-89E1-4651-A0AC-9568FAF7DC91}"/>
              </a:ext>
            </a:extLst>
          </p:cNvPr>
          <p:cNvSpPr txBox="1">
            <a:spLocks noChangeArrowheads="1"/>
          </p:cNvSpPr>
          <p:nvPr/>
        </p:nvSpPr>
        <p:spPr bwMode="auto">
          <a:xfrm>
            <a:off x="5943600" y="2514600"/>
            <a:ext cx="1219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coated</a:t>
            </a:r>
          </a:p>
        </p:txBody>
      </p:sp>
      <p:sp>
        <p:nvSpPr>
          <p:cNvPr id="117795" name="Text Box 35">
            <a:extLst>
              <a:ext uri="{FF2B5EF4-FFF2-40B4-BE49-F238E27FC236}">
                <a16:creationId xmlns:a16="http://schemas.microsoft.com/office/drawing/2014/main" id="{D0A4953D-43FC-4490-B3D6-9292BED2776C}"/>
              </a:ext>
            </a:extLst>
          </p:cNvPr>
          <p:cNvSpPr txBox="1">
            <a:spLocks noChangeArrowheads="1"/>
          </p:cNvSpPr>
          <p:nvPr/>
        </p:nvSpPr>
        <p:spPr bwMode="auto">
          <a:xfrm>
            <a:off x="2819400" y="6172200"/>
            <a:ext cx="4038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b="1"/>
              <a:t>End of the quiz – stop recording</a:t>
            </a:r>
          </a:p>
        </p:txBody>
      </p:sp>
      <p:sp>
        <p:nvSpPr>
          <p:cNvPr id="117796" name="Text Box 36">
            <a:extLst>
              <a:ext uri="{FF2B5EF4-FFF2-40B4-BE49-F238E27FC236}">
                <a16:creationId xmlns:a16="http://schemas.microsoft.com/office/drawing/2014/main" id="{D28E4A02-0DA7-4663-B4DB-9E61AECE9874}"/>
              </a:ext>
            </a:extLst>
          </p:cNvPr>
          <p:cNvSpPr txBox="1">
            <a:spLocks noChangeArrowheads="1"/>
          </p:cNvSpPr>
          <p:nvPr/>
        </p:nvSpPr>
        <p:spPr bwMode="auto">
          <a:xfrm>
            <a:off x="2362200" y="990600"/>
            <a:ext cx="5257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b="1">
                <a:cs typeface="Arial" panose="020B0604020202020204" pitchFamily="34" charset="0"/>
              </a:rPr>
              <a:t>Just “click” to begin.</a:t>
            </a:r>
          </a:p>
        </p:txBody>
      </p:sp>
      <p:sp>
        <p:nvSpPr>
          <p:cNvPr id="117797" name="Text Box 37">
            <a:extLst>
              <a:ext uri="{FF2B5EF4-FFF2-40B4-BE49-F238E27FC236}">
                <a16:creationId xmlns:a16="http://schemas.microsoft.com/office/drawing/2014/main" id="{ACA89D79-39BC-40BD-9E19-9F6C70343E3C}"/>
              </a:ext>
            </a:extLst>
          </p:cNvPr>
          <p:cNvSpPr txBox="1">
            <a:spLocks noChangeArrowheads="1"/>
          </p:cNvSpPr>
          <p:nvPr/>
        </p:nvSpPr>
        <p:spPr bwMode="auto">
          <a:xfrm>
            <a:off x="4419600" y="3505200"/>
            <a:ext cx="9906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sz="2400" b="1">
                <a:cs typeface="Arial" panose="020B0604020202020204" pitchFamily="34" charset="0"/>
              </a:rPr>
              <a:t>died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wd">
                                    <p:tmPct val="0"/>
                                  </p:iterate>
                                  <p:childTnLst>
                                    <p:set>
                                      <p:cBhvr>
                                        <p:cTn id="6" dur="1" fill="hold">
                                          <p:stCondLst>
                                            <p:cond delay="0"/>
                                          </p:stCondLst>
                                        </p:cTn>
                                        <p:tgtEl>
                                          <p:spTgt spid="117793"/>
                                        </p:tgtEl>
                                        <p:attrNameLst>
                                          <p:attrName>style.visibility</p:attrName>
                                        </p:attrNameLst>
                                      </p:cBhvr>
                                      <p:to>
                                        <p:strVal val="visible"/>
                                      </p:to>
                                    </p:set>
                                    <p:animEffect transition="in" filter="fade">
                                      <p:cBhvr>
                                        <p:cTn id="7" dur="1000"/>
                                        <p:tgtEl>
                                          <p:spTgt spid="1177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763"/>
                                        </p:tgtEl>
                                        <p:attrNameLst>
                                          <p:attrName>style.visibility</p:attrName>
                                        </p:attrNameLst>
                                      </p:cBhvr>
                                      <p:to>
                                        <p:strVal val="visible"/>
                                      </p:to>
                                    </p:set>
                                    <p:animEffect transition="in" filter="fade">
                                      <p:cBhvr>
                                        <p:cTn id="10" dur="1000"/>
                                        <p:tgtEl>
                                          <p:spTgt spid="117763"/>
                                        </p:tgtEl>
                                      </p:cBhvr>
                                    </p:animEffect>
                                  </p:childTnLst>
                                </p:cTn>
                              </p:par>
                            </p:childTnLst>
                          </p:cTn>
                        </p:par>
                        <p:par>
                          <p:cTn id="11" fill="hold" nodeType="afterGroup">
                            <p:stCondLst>
                              <p:cond delay="1000"/>
                            </p:stCondLst>
                            <p:childTnLst>
                              <p:par>
                                <p:cTn id="12" presetID="10" presetClass="exit" presetSubtype="0" fill="hold" grpId="1" nodeType="afterEffect">
                                  <p:stCondLst>
                                    <p:cond delay="3000"/>
                                  </p:stCondLst>
                                  <p:childTnLst>
                                    <p:animEffect transition="out" filter="fade">
                                      <p:cBhvr>
                                        <p:cTn id="13" dur="2000"/>
                                        <p:tgtEl>
                                          <p:spTgt spid="117763"/>
                                        </p:tgtEl>
                                      </p:cBhvr>
                                    </p:animEffect>
                                    <p:set>
                                      <p:cBhvr>
                                        <p:cTn id="14" dur="1" fill="hold">
                                          <p:stCondLst>
                                            <p:cond delay="1999"/>
                                          </p:stCondLst>
                                        </p:cTn>
                                        <p:tgtEl>
                                          <p:spTgt spid="117763"/>
                                        </p:tgtEl>
                                        <p:attrNameLst>
                                          <p:attrName>style.visibility</p:attrName>
                                        </p:attrNameLst>
                                      </p:cBhvr>
                                      <p:to>
                                        <p:strVal val="hidden"/>
                                      </p:to>
                                    </p:set>
                                  </p:childTnLst>
                                </p:cTn>
                              </p:par>
                              <p:par>
                                <p:cTn id="15" presetID="10" presetClass="entr" presetSubtype="0" fill="hold" grpId="0" nodeType="withEffect">
                                  <p:stCondLst>
                                    <p:cond delay="3000"/>
                                  </p:stCondLst>
                                  <p:childTnLst>
                                    <p:set>
                                      <p:cBhvr>
                                        <p:cTn id="16" dur="1" fill="hold">
                                          <p:stCondLst>
                                            <p:cond delay="0"/>
                                          </p:stCondLst>
                                        </p:cTn>
                                        <p:tgtEl>
                                          <p:spTgt spid="117796"/>
                                        </p:tgtEl>
                                        <p:attrNameLst>
                                          <p:attrName>style.visibility</p:attrName>
                                        </p:attrNameLst>
                                      </p:cBhvr>
                                      <p:to>
                                        <p:strVal val="visible"/>
                                      </p:to>
                                    </p:set>
                                    <p:animEffect transition="in" filter="fade">
                                      <p:cBhvr>
                                        <p:cTn id="17" dur="1000"/>
                                        <p:tgtEl>
                                          <p:spTgt spid="1177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1" nodeType="clickEffect">
                                  <p:stCondLst>
                                    <p:cond delay="0"/>
                                  </p:stCondLst>
                                  <p:childTnLst>
                                    <p:animEffect transition="out" filter="fade">
                                      <p:cBhvr>
                                        <p:cTn id="21" dur="2000"/>
                                        <p:tgtEl>
                                          <p:spTgt spid="117796"/>
                                        </p:tgtEl>
                                      </p:cBhvr>
                                    </p:animEffect>
                                    <p:set>
                                      <p:cBhvr>
                                        <p:cTn id="22" dur="1" fill="hold">
                                          <p:stCondLst>
                                            <p:cond delay="1999"/>
                                          </p:stCondLst>
                                        </p:cTn>
                                        <p:tgtEl>
                                          <p:spTgt spid="117796"/>
                                        </p:tgtEl>
                                        <p:attrNameLst>
                                          <p:attrName>style.visibility</p:attrName>
                                        </p:attrNameLst>
                                      </p:cBhvr>
                                      <p:to>
                                        <p:strVal val="hidden"/>
                                      </p:to>
                                    </p:set>
                                  </p:childTnLst>
                                </p:cTn>
                              </p:par>
                            </p:childTnLst>
                          </p:cTn>
                        </p:par>
                        <p:par>
                          <p:cTn id="23" fill="hold" nodeType="afterGroup">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7764"/>
                                        </p:tgtEl>
                                        <p:attrNameLst>
                                          <p:attrName>style.visibility</p:attrName>
                                        </p:attrNameLst>
                                      </p:cBhvr>
                                      <p:to>
                                        <p:strVal val="visible"/>
                                      </p:to>
                                    </p:set>
                                    <p:animEffect transition="in" filter="fade">
                                      <p:cBhvr>
                                        <p:cTn id="26" dur="3000"/>
                                        <p:tgtEl>
                                          <p:spTgt spid="117764"/>
                                        </p:tgtEl>
                                      </p:cBhvr>
                                    </p:animEffect>
                                  </p:childTnLst>
                                </p:cTn>
                              </p:par>
                            </p:childTnLst>
                          </p:cTn>
                        </p:par>
                        <p:par>
                          <p:cTn id="27" fill="hold" nodeType="afterGroup">
                            <p:stCondLst>
                              <p:cond delay="5000"/>
                            </p:stCondLst>
                            <p:childTnLst>
                              <p:par>
                                <p:cTn id="28" presetID="10" presetClass="exit" presetSubtype="0" fill="hold" grpId="1" nodeType="afterEffect">
                                  <p:stCondLst>
                                    <p:cond delay="500"/>
                                  </p:stCondLst>
                                  <p:childTnLst>
                                    <p:animEffect transition="out" filter="fade">
                                      <p:cBhvr>
                                        <p:cTn id="29" dur="1000"/>
                                        <p:tgtEl>
                                          <p:spTgt spid="117764"/>
                                        </p:tgtEl>
                                      </p:cBhvr>
                                    </p:animEffect>
                                    <p:set>
                                      <p:cBhvr>
                                        <p:cTn id="30" dur="1" fill="hold">
                                          <p:stCondLst>
                                            <p:cond delay="999"/>
                                          </p:stCondLst>
                                        </p:cTn>
                                        <p:tgtEl>
                                          <p:spTgt spid="117764"/>
                                        </p:tgtEl>
                                        <p:attrNameLst>
                                          <p:attrName>style.visibility</p:attrName>
                                        </p:attrNameLst>
                                      </p:cBhvr>
                                      <p:to>
                                        <p:strVal val="hidden"/>
                                      </p:to>
                                    </p:set>
                                  </p:childTnLst>
                                </p:cTn>
                              </p:par>
                            </p:childTnLst>
                          </p:cTn>
                        </p:par>
                        <p:par>
                          <p:cTn id="31" fill="hold" nodeType="afterGroup">
                            <p:stCondLst>
                              <p:cond delay="6500"/>
                            </p:stCondLst>
                            <p:childTnLst>
                              <p:par>
                                <p:cTn id="32" presetID="10" presetClass="entr" presetSubtype="0" fill="hold" grpId="0" nodeType="afterEffect">
                                  <p:stCondLst>
                                    <p:cond delay="0"/>
                                  </p:stCondLst>
                                  <p:childTnLst>
                                    <p:set>
                                      <p:cBhvr>
                                        <p:cTn id="33" dur="1" fill="hold">
                                          <p:stCondLst>
                                            <p:cond delay="0"/>
                                          </p:stCondLst>
                                        </p:cTn>
                                        <p:tgtEl>
                                          <p:spTgt spid="117765"/>
                                        </p:tgtEl>
                                        <p:attrNameLst>
                                          <p:attrName>style.visibility</p:attrName>
                                        </p:attrNameLst>
                                      </p:cBhvr>
                                      <p:to>
                                        <p:strVal val="visible"/>
                                      </p:to>
                                    </p:set>
                                    <p:animEffect transition="in" filter="fade">
                                      <p:cBhvr>
                                        <p:cTn id="34" dur="3000"/>
                                        <p:tgtEl>
                                          <p:spTgt spid="117765"/>
                                        </p:tgtEl>
                                      </p:cBhvr>
                                    </p:animEffect>
                                  </p:childTnLst>
                                </p:cTn>
                              </p:par>
                            </p:childTnLst>
                          </p:cTn>
                        </p:par>
                        <p:par>
                          <p:cTn id="35" fill="hold" nodeType="afterGroup">
                            <p:stCondLst>
                              <p:cond delay="9500"/>
                            </p:stCondLst>
                            <p:childTnLst>
                              <p:par>
                                <p:cTn id="36" presetID="10" presetClass="exit" presetSubtype="0" fill="hold" grpId="1" nodeType="afterEffect">
                                  <p:stCondLst>
                                    <p:cond delay="500"/>
                                  </p:stCondLst>
                                  <p:childTnLst>
                                    <p:animEffect transition="out" filter="fade">
                                      <p:cBhvr>
                                        <p:cTn id="37" dur="2000"/>
                                        <p:tgtEl>
                                          <p:spTgt spid="117765"/>
                                        </p:tgtEl>
                                      </p:cBhvr>
                                    </p:animEffect>
                                    <p:set>
                                      <p:cBhvr>
                                        <p:cTn id="38" dur="1" fill="hold">
                                          <p:stCondLst>
                                            <p:cond delay="1999"/>
                                          </p:stCondLst>
                                        </p:cTn>
                                        <p:tgtEl>
                                          <p:spTgt spid="117765"/>
                                        </p:tgtEl>
                                        <p:attrNameLst>
                                          <p:attrName>style.visibility</p:attrName>
                                        </p:attrNameLst>
                                      </p:cBhvr>
                                      <p:to>
                                        <p:strVal val="hidden"/>
                                      </p:to>
                                    </p:set>
                                  </p:childTnLst>
                                </p:cTn>
                              </p:par>
                            </p:childTnLst>
                          </p:cTn>
                        </p:par>
                        <p:par>
                          <p:cTn id="39" fill="hold" nodeType="afterGroup">
                            <p:stCondLst>
                              <p:cond delay="12000"/>
                            </p:stCondLst>
                            <p:childTnLst>
                              <p:par>
                                <p:cTn id="40" presetID="10" presetClass="entr" presetSubtype="0" fill="hold" grpId="0" nodeType="afterEffect">
                                  <p:stCondLst>
                                    <p:cond delay="0"/>
                                  </p:stCondLst>
                                  <p:childTnLst>
                                    <p:set>
                                      <p:cBhvr>
                                        <p:cTn id="41" dur="1" fill="hold">
                                          <p:stCondLst>
                                            <p:cond delay="0"/>
                                          </p:stCondLst>
                                        </p:cTn>
                                        <p:tgtEl>
                                          <p:spTgt spid="117766"/>
                                        </p:tgtEl>
                                        <p:attrNameLst>
                                          <p:attrName>style.visibility</p:attrName>
                                        </p:attrNameLst>
                                      </p:cBhvr>
                                      <p:to>
                                        <p:strVal val="visible"/>
                                      </p:to>
                                    </p:set>
                                    <p:animEffect transition="in" filter="fade">
                                      <p:cBhvr>
                                        <p:cTn id="42" dur="3000"/>
                                        <p:tgtEl>
                                          <p:spTgt spid="117766"/>
                                        </p:tgtEl>
                                      </p:cBhvr>
                                    </p:animEffect>
                                  </p:childTnLst>
                                </p:cTn>
                              </p:par>
                            </p:childTnLst>
                          </p:cTn>
                        </p:par>
                        <p:par>
                          <p:cTn id="43" fill="hold" nodeType="afterGroup">
                            <p:stCondLst>
                              <p:cond delay="15000"/>
                            </p:stCondLst>
                            <p:childTnLst>
                              <p:par>
                                <p:cTn id="44" presetID="10" presetClass="exit" presetSubtype="0" fill="hold" grpId="1" nodeType="afterEffect">
                                  <p:stCondLst>
                                    <p:cond delay="500"/>
                                  </p:stCondLst>
                                  <p:childTnLst>
                                    <p:animEffect transition="out" filter="fade">
                                      <p:cBhvr>
                                        <p:cTn id="45" dur="2000"/>
                                        <p:tgtEl>
                                          <p:spTgt spid="117766"/>
                                        </p:tgtEl>
                                      </p:cBhvr>
                                    </p:animEffect>
                                    <p:set>
                                      <p:cBhvr>
                                        <p:cTn id="46" dur="1" fill="hold">
                                          <p:stCondLst>
                                            <p:cond delay="1999"/>
                                          </p:stCondLst>
                                        </p:cTn>
                                        <p:tgtEl>
                                          <p:spTgt spid="117766"/>
                                        </p:tgtEl>
                                        <p:attrNameLst>
                                          <p:attrName>style.visibility</p:attrName>
                                        </p:attrNameLst>
                                      </p:cBhvr>
                                      <p:to>
                                        <p:strVal val="hidden"/>
                                      </p:to>
                                    </p:set>
                                  </p:childTnLst>
                                </p:cTn>
                              </p:par>
                            </p:childTnLst>
                          </p:cTn>
                        </p:par>
                        <p:par>
                          <p:cTn id="47" fill="hold" nodeType="afterGroup">
                            <p:stCondLst>
                              <p:cond delay="17500"/>
                            </p:stCondLst>
                            <p:childTnLst>
                              <p:par>
                                <p:cTn id="48" presetID="10" presetClass="entr" presetSubtype="0" fill="hold" grpId="0" nodeType="afterEffect">
                                  <p:stCondLst>
                                    <p:cond delay="0"/>
                                  </p:stCondLst>
                                  <p:childTnLst>
                                    <p:set>
                                      <p:cBhvr>
                                        <p:cTn id="49" dur="1" fill="hold">
                                          <p:stCondLst>
                                            <p:cond delay="0"/>
                                          </p:stCondLst>
                                        </p:cTn>
                                        <p:tgtEl>
                                          <p:spTgt spid="117767"/>
                                        </p:tgtEl>
                                        <p:attrNameLst>
                                          <p:attrName>style.visibility</p:attrName>
                                        </p:attrNameLst>
                                      </p:cBhvr>
                                      <p:to>
                                        <p:strVal val="visible"/>
                                      </p:to>
                                    </p:set>
                                    <p:animEffect transition="in" filter="fade">
                                      <p:cBhvr>
                                        <p:cTn id="50" dur="3000"/>
                                        <p:tgtEl>
                                          <p:spTgt spid="117767"/>
                                        </p:tgtEl>
                                      </p:cBhvr>
                                    </p:animEffect>
                                  </p:childTnLst>
                                </p:cTn>
                              </p:par>
                            </p:childTnLst>
                          </p:cTn>
                        </p:par>
                        <p:par>
                          <p:cTn id="51" fill="hold" nodeType="afterGroup">
                            <p:stCondLst>
                              <p:cond delay="20500"/>
                            </p:stCondLst>
                            <p:childTnLst>
                              <p:par>
                                <p:cTn id="52" presetID="10" presetClass="exit" presetSubtype="0" fill="hold" grpId="1" nodeType="afterEffect">
                                  <p:stCondLst>
                                    <p:cond delay="500"/>
                                  </p:stCondLst>
                                  <p:childTnLst>
                                    <p:animEffect transition="out" filter="fade">
                                      <p:cBhvr>
                                        <p:cTn id="53" dur="2000"/>
                                        <p:tgtEl>
                                          <p:spTgt spid="117767"/>
                                        </p:tgtEl>
                                      </p:cBhvr>
                                    </p:animEffect>
                                    <p:set>
                                      <p:cBhvr>
                                        <p:cTn id="54" dur="1" fill="hold">
                                          <p:stCondLst>
                                            <p:cond delay="1999"/>
                                          </p:stCondLst>
                                        </p:cTn>
                                        <p:tgtEl>
                                          <p:spTgt spid="117767"/>
                                        </p:tgtEl>
                                        <p:attrNameLst>
                                          <p:attrName>style.visibility</p:attrName>
                                        </p:attrNameLst>
                                      </p:cBhvr>
                                      <p:to>
                                        <p:strVal val="hidden"/>
                                      </p:to>
                                    </p:set>
                                  </p:childTnLst>
                                </p:cTn>
                              </p:par>
                            </p:childTnLst>
                          </p:cTn>
                        </p:par>
                        <p:par>
                          <p:cTn id="55" fill="hold" nodeType="afterGroup">
                            <p:stCondLst>
                              <p:cond delay="23000"/>
                            </p:stCondLst>
                            <p:childTnLst>
                              <p:par>
                                <p:cTn id="56" presetID="10" presetClass="entr" presetSubtype="0" fill="hold" grpId="0" nodeType="afterEffect">
                                  <p:stCondLst>
                                    <p:cond delay="0"/>
                                  </p:stCondLst>
                                  <p:childTnLst>
                                    <p:set>
                                      <p:cBhvr>
                                        <p:cTn id="57" dur="1" fill="hold">
                                          <p:stCondLst>
                                            <p:cond delay="0"/>
                                          </p:stCondLst>
                                        </p:cTn>
                                        <p:tgtEl>
                                          <p:spTgt spid="117768"/>
                                        </p:tgtEl>
                                        <p:attrNameLst>
                                          <p:attrName>style.visibility</p:attrName>
                                        </p:attrNameLst>
                                      </p:cBhvr>
                                      <p:to>
                                        <p:strVal val="visible"/>
                                      </p:to>
                                    </p:set>
                                    <p:animEffect transition="in" filter="fade">
                                      <p:cBhvr>
                                        <p:cTn id="58" dur="3000"/>
                                        <p:tgtEl>
                                          <p:spTgt spid="117768"/>
                                        </p:tgtEl>
                                      </p:cBhvr>
                                    </p:animEffect>
                                  </p:childTnLst>
                                </p:cTn>
                              </p:par>
                            </p:childTnLst>
                          </p:cTn>
                        </p:par>
                        <p:par>
                          <p:cTn id="59" fill="hold" nodeType="afterGroup">
                            <p:stCondLst>
                              <p:cond delay="26000"/>
                            </p:stCondLst>
                            <p:childTnLst>
                              <p:par>
                                <p:cTn id="60" presetID="10" presetClass="exit" presetSubtype="0" fill="hold" grpId="1" nodeType="afterEffect">
                                  <p:stCondLst>
                                    <p:cond delay="500"/>
                                  </p:stCondLst>
                                  <p:childTnLst>
                                    <p:animEffect transition="out" filter="fade">
                                      <p:cBhvr>
                                        <p:cTn id="61" dur="2000"/>
                                        <p:tgtEl>
                                          <p:spTgt spid="117768"/>
                                        </p:tgtEl>
                                      </p:cBhvr>
                                    </p:animEffect>
                                    <p:set>
                                      <p:cBhvr>
                                        <p:cTn id="62" dur="1" fill="hold">
                                          <p:stCondLst>
                                            <p:cond delay="1999"/>
                                          </p:stCondLst>
                                        </p:cTn>
                                        <p:tgtEl>
                                          <p:spTgt spid="117768"/>
                                        </p:tgtEl>
                                        <p:attrNameLst>
                                          <p:attrName>style.visibility</p:attrName>
                                        </p:attrNameLst>
                                      </p:cBhvr>
                                      <p:to>
                                        <p:strVal val="hidden"/>
                                      </p:to>
                                    </p:set>
                                  </p:childTnLst>
                                </p:cTn>
                              </p:par>
                            </p:childTnLst>
                          </p:cTn>
                        </p:par>
                        <p:par>
                          <p:cTn id="63" fill="hold" nodeType="afterGroup">
                            <p:stCondLst>
                              <p:cond delay="28500"/>
                            </p:stCondLst>
                            <p:childTnLst>
                              <p:par>
                                <p:cTn id="64" presetID="10" presetClass="entr" presetSubtype="0" fill="hold" grpId="0" nodeType="afterEffect">
                                  <p:stCondLst>
                                    <p:cond delay="0"/>
                                  </p:stCondLst>
                                  <p:childTnLst>
                                    <p:set>
                                      <p:cBhvr>
                                        <p:cTn id="65" dur="1" fill="hold">
                                          <p:stCondLst>
                                            <p:cond delay="0"/>
                                          </p:stCondLst>
                                        </p:cTn>
                                        <p:tgtEl>
                                          <p:spTgt spid="117769"/>
                                        </p:tgtEl>
                                        <p:attrNameLst>
                                          <p:attrName>style.visibility</p:attrName>
                                        </p:attrNameLst>
                                      </p:cBhvr>
                                      <p:to>
                                        <p:strVal val="visible"/>
                                      </p:to>
                                    </p:set>
                                    <p:animEffect transition="in" filter="fade">
                                      <p:cBhvr>
                                        <p:cTn id="66" dur="3000"/>
                                        <p:tgtEl>
                                          <p:spTgt spid="117769"/>
                                        </p:tgtEl>
                                      </p:cBhvr>
                                    </p:animEffect>
                                  </p:childTnLst>
                                </p:cTn>
                              </p:par>
                            </p:childTnLst>
                          </p:cTn>
                        </p:par>
                        <p:par>
                          <p:cTn id="67" fill="hold" nodeType="afterGroup">
                            <p:stCondLst>
                              <p:cond delay="31500"/>
                            </p:stCondLst>
                            <p:childTnLst>
                              <p:par>
                                <p:cTn id="68" presetID="10" presetClass="exit" presetSubtype="0" fill="hold" grpId="1" nodeType="afterEffect">
                                  <p:stCondLst>
                                    <p:cond delay="500"/>
                                  </p:stCondLst>
                                  <p:childTnLst>
                                    <p:animEffect transition="out" filter="fade">
                                      <p:cBhvr>
                                        <p:cTn id="69" dur="2000"/>
                                        <p:tgtEl>
                                          <p:spTgt spid="117769"/>
                                        </p:tgtEl>
                                      </p:cBhvr>
                                    </p:animEffect>
                                    <p:set>
                                      <p:cBhvr>
                                        <p:cTn id="70" dur="1" fill="hold">
                                          <p:stCondLst>
                                            <p:cond delay="1999"/>
                                          </p:stCondLst>
                                        </p:cTn>
                                        <p:tgtEl>
                                          <p:spTgt spid="117769"/>
                                        </p:tgtEl>
                                        <p:attrNameLst>
                                          <p:attrName>style.visibility</p:attrName>
                                        </p:attrNameLst>
                                      </p:cBhvr>
                                      <p:to>
                                        <p:strVal val="hidden"/>
                                      </p:to>
                                    </p:set>
                                  </p:childTnLst>
                                </p:cTn>
                              </p:par>
                            </p:childTnLst>
                          </p:cTn>
                        </p:par>
                        <p:par>
                          <p:cTn id="71" fill="hold" nodeType="afterGroup">
                            <p:stCondLst>
                              <p:cond delay="34000"/>
                            </p:stCondLst>
                            <p:childTnLst>
                              <p:par>
                                <p:cTn id="72" presetID="10" presetClass="entr" presetSubtype="0" fill="hold" grpId="0" nodeType="afterEffect">
                                  <p:stCondLst>
                                    <p:cond delay="0"/>
                                  </p:stCondLst>
                                  <p:childTnLst>
                                    <p:set>
                                      <p:cBhvr>
                                        <p:cTn id="73" dur="1" fill="hold">
                                          <p:stCondLst>
                                            <p:cond delay="0"/>
                                          </p:stCondLst>
                                        </p:cTn>
                                        <p:tgtEl>
                                          <p:spTgt spid="117770"/>
                                        </p:tgtEl>
                                        <p:attrNameLst>
                                          <p:attrName>style.visibility</p:attrName>
                                        </p:attrNameLst>
                                      </p:cBhvr>
                                      <p:to>
                                        <p:strVal val="visible"/>
                                      </p:to>
                                    </p:set>
                                    <p:animEffect transition="in" filter="fade">
                                      <p:cBhvr>
                                        <p:cTn id="74" dur="3000"/>
                                        <p:tgtEl>
                                          <p:spTgt spid="117770"/>
                                        </p:tgtEl>
                                      </p:cBhvr>
                                    </p:animEffect>
                                  </p:childTnLst>
                                </p:cTn>
                              </p:par>
                            </p:childTnLst>
                          </p:cTn>
                        </p:par>
                        <p:par>
                          <p:cTn id="75" fill="hold" nodeType="afterGroup">
                            <p:stCondLst>
                              <p:cond delay="37000"/>
                            </p:stCondLst>
                            <p:childTnLst>
                              <p:par>
                                <p:cTn id="76" presetID="10" presetClass="exit" presetSubtype="0" fill="hold" grpId="1" nodeType="afterEffect">
                                  <p:stCondLst>
                                    <p:cond delay="500"/>
                                  </p:stCondLst>
                                  <p:childTnLst>
                                    <p:animEffect transition="out" filter="fade">
                                      <p:cBhvr>
                                        <p:cTn id="77" dur="2000"/>
                                        <p:tgtEl>
                                          <p:spTgt spid="117770"/>
                                        </p:tgtEl>
                                      </p:cBhvr>
                                    </p:animEffect>
                                    <p:set>
                                      <p:cBhvr>
                                        <p:cTn id="78" dur="1" fill="hold">
                                          <p:stCondLst>
                                            <p:cond delay="1999"/>
                                          </p:stCondLst>
                                        </p:cTn>
                                        <p:tgtEl>
                                          <p:spTgt spid="117770"/>
                                        </p:tgtEl>
                                        <p:attrNameLst>
                                          <p:attrName>style.visibility</p:attrName>
                                        </p:attrNameLst>
                                      </p:cBhvr>
                                      <p:to>
                                        <p:strVal val="hidden"/>
                                      </p:to>
                                    </p:set>
                                  </p:childTnLst>
                                </p:cTn>
                              </p:par>
                            </p:childTnLst>
                          </p:cTn>
                        </p:par>
                        <p:par>
                          <p:cTn id="79" fill="hold" nodeType="afterGroup">
                            <p:stCondLst>
                              <p:cond delay="39500"/>
                            </p:stCondLst>
                            <p:childTnLst>
                              <p:par>
                                <p:cTn id="80" presetID="10" presetClass="entr" presetSubtype="0" fill="hold" grpId="0" nodeType="afterEffect">
                                  <p:stCondLst>
                                    <p:cond delay="0"/>
                                  </p:stCondLst>
                                  <p:childTnLst>
                                    <p:set>
                                      <p:cBhvr>
                                        <p:cTn id="81" dur="1" fill="hold">
                                          <p:stCondLst>
                                            <p:cond delay="0"/>
                                          </p:stCondLst>
                                        </p:cTn>
                                        <p:tgtEl>
                                          <p:spTgt spid="117771"/>
                                        </p:tgtEl>
                                        <p:attrNameLst>
                                          <p:attrName>style.visibility</p:attrName>
                                        </p:attrNameLst>
                                      </p:cBhvr>
                                      <p:to>
                                        <p:strVal val="visible"/>
                                      </p:to>
                                    </p:set>
                                    <p:animEffect transition="in" filter="fade">
                                      <p:cBhvr>
                                        <p:cTn id="82" dur="2000"/>
                                        <p:tgtEl>
                                          <p:spTgt spid="117771"/>
                                        </p:tgtEl>
                                      </p:cBhvr>
                                    </p:animEffect>
                                  </p:childTnLst>
                                </p:cTn>
                              </p:par>
                            </p:childTnLst>
                          </p:cTn>
                        </p:par>
                        <p:par>
                          <p:cTn id="83" fill="hold" nodeType="afterGroup">
                            <p:stCondLst>
                              <p:cond delay="41500"/>
                            </p:stCondLst>
                            <p:childTnLst>
                              <p:par>
                                <p:cTn id="84" presetID="10" presetClass="exit" presetSubtype="0" fill="hold" grpId="1" nodeType="afterEffect">
                                  <p:stCondLst>
                                    <p:cond delay="500"/>
                                  </p:stCondLst>
                                  <p:childTnLst>
                                    <p:animEffect transition="out" filter="fade">
                                      <p:cBhvr>
                                        <p:cTn id="85" dur="2000"/>
                                        <p:tgtEl>
                                          <p:spTgt spid="117771"/>
                                        </p:tgtEl>
                                      </p:cBhvr>
                                    </p:animEffect>
                                    <p:set>
                                      <p:cBhvr>
                                        <p:cTn id="86" dur="1" fill="hold">
                                          <p:stCondLst>
                                            <p:cond delay="1999"/>
                                          </p:stCondLst>
                                        </p:cTn>
                                        <p:tgtEl>
                                          <p:spTgt spid="117771"/>
                                        </p:tgtEl>
                                        <p:attrNameLst>
                                          <p:attrName>style.visibility</p:attrName>
                                        </p:attrNameLst>
                                      </p:cBhvr>
                                      <p:to>
                                        <p:strVal val="hidden"/>
                                      </p:to>
                                    </p:set>
                                  </p:childTnLst>
                                </p:cTn>
                              </p:par>
                            </p:childTnLst>
                          </p:cTn>
                        </p:par>
                        <p:par>
                          <p:cTn id="87" fill="hold" nodeType="afterGroup">
                            <p:stCondLst>
                              <p:cond delay="44000"/>
                            </p:stCondLst>
                            <p:childTnLst>
                              <p:par>
                                <p:cTn id="88" presetID="10" presetClass="entr" presetSubtype="0" fill="hold" grpId="0" nodeType="afterEffect">
                                  <p:stCondLst>
                                    <p:cond delay="0"/>
                                  </p:stCondLst>
                                  <p:childTnLst>
                                    <p:set>
                                      <p:cBhvr>
                                        <p:cTn id="89" dur="1" fill="hold">
                                          <p:stCondLst>
                                            <p:cond delay="0"/>
                                          </p:stCondLst>
                                        </p:cTn>
                                        <p:tgtEl>
                                          <p:spTgt spid="117772"/>
                                        </p:tgtEl>
                                        <p:attrNameLst>
                                          <p:attrName>style.visibility</p:attrName>
                                        </p:attrNameLst>
                                      </p:cBhvr>
                                      <p:to>
                                        <p:strVal val="visible"/>
                                      </p:to>
                                    </p:set>
                                    <p:animEffect transition="in" filter="fade">
                                      <p:cBhvr>
                                        <p:cTn id="90" dur="2000"/>
                                        <p:tgtEl>
                                          <p:spTgt spid="117772"/>
                                        </p:tgtEl>
                                      </p:cBhvr>
                                    </p:animEffect>
                                  </p:childTnLst>
                                </p:cTn>
                              </p:par>
                            </p:childTnLst>
                          </p:cTn>
                        </p:par>
                        <p:par>
                          <p:cTn id="91" fill="hold" nodeType="afterGroup">
                            <p:stCondLst>
                              <p:cond delay="46000"/>
                            </p:stCondLst>
                            <p:childTnLst>
                              <p:par>
                                <p:cTn id="92" presetID="10" presetClass="exit" presetSubtype="0" fill="hold" grpId="1" nodeType="afterEffect">
                                  <p:stCondLst>
                                    <p:cond delay="500"/>
                                  </p:stCondLst>
                                  <p:childTnLst>
                                    <p:animEffect transition="out" filter="fade">
                                      <p:cBhvr>
                                        <p:cTn id="93" dur="2000"/>
                                        <p:tgtEl>
                                          <p:spTgt spid="117772"/>
                                        </p:tgtEl>
                                      </p:cBhvr>
                                    </p:animEffect>
                                    <p:set>
                                      <p:cBhvr>
                                        <p:cTn id="94" dur="1" fill="hold">
                                          <p:stCondLst>
                                            <p:cond delay="1999"/>
                                          </p:stCondLst>
                                        </p:cTn>
                                        <p:tgtEl>
                                          <p:spTgt spid="117772"/>
                                        </p:tgtEl>
                                        <p:attrNameLst>
                                          <p:attrName>style.visibility</p:attrName>
                                        </p:attrNameLst>
                                      </p:cBhvr>
                                      <p:to>
                                        <p:strVal val="hidden"/>
                                      </p:to>
                                    </p:set>
                                  </p:childTnLst>
                                </p:cTn>
                              </p:par>
                            </p:childTnLst>
                          </p:cTn>
                        </p:par>
                        <p:par>
                          <p:cTn id="95" fill="hold" nodeType="afterGroup">
                            <p:stCondLst>
                              <p:cond delay="48500"/>
                            </p:stCondLst>
                            <p:childTnLst>
                              <p:par>
                                <p:cTn id="96" presetID="10" presetClass="entr" presetSubtype="0" fill="hold" grpId="0" nodeType="afterEffect">
                                  <p:stCondLst>
                                    <p:cond delay="0"/>
                                  </p:stCondLst>
                                  <p:childTnLst>
                                    <p:set>
                                      <p:cBhvr>
                                        <p:cTn id="97" dur="1" fill="hold">
                                          <p:stCondLst>
                                            <p:cond delay="0"/>
                                          </p:stCondLst>
                                        </p:cTn>
                                        <p:tgtEl>
                                          <p:spTgt spid="117773"/>
                                        </p:tgtEl>
                                        <p:attrNameLst>
                                          <p:attrName>style.visibility</p:attrName>
                                        </p:attrNameLst>
                                      </p:cBhvr>
                                      <p:to>
                                        <p:strVal val="visible"/>
                                      </p:to>
                                    </p:set>
                                    <p:animEffect transition="in" filter="fade">
                                      <p:cBhvr>
                                        <p:cTn id="98" dur="2000"/>
                                        <p:tgtEl>
                                          <p:spTgt spid="117773"/>
                                        </p:tgtEl>
                                      </p:cBhvr>
                                    </p:animEffect>
                                  </p:childTnLst>
                                </p:cTn>
                              </p:par>
                            </p:childTnLst>
                          </p:cTn>
                        </p:par>
                        <p:par>
                          <p:cTn id="99" fill="hold" nodeType="afterGroup">
                            <p:stCondLst>
                              <p:cond delay="50500"/>
                            </p:stCondLst>
                            <p:childTnLst>
                              <p:par>
                                <p:cTn id="100" presetID="10" presetClass="exit" presetSubtype="0" fill="hold" grpId="1" nodeType="afterEffect">
                                  <p:stCondLst>
                                    <p:cond delay="500"/>
                                  </p:stCondLst>
                                  <p:childTnLst>
                                    <p:animEffect transition="out" filter="fade">
                                      <p:cBhvr>
                                        <p:cTn id="101" dur="2000"/>
                                        <p:tgtEl>
                                          <p:spTgt spid="117773"/>
                                        </p:tgtEl>
                                      </p:cBhvr>
                                    </p:animEffect>
                                    <p:set>
                                      <p:cBhvr>
                                        <p:cTn id="102" dur="1" fill="hold">
                                          <p:stCondLst>
                                            <p:cond delay="1999"/>
                                          </p:stCondLst>
                                        </p:cTn>
                                        <p:tgtEl>
                                          <p:spTgt spid="117773"/>
                                        </p:tgtEl>
                                        <p:attrNameLst>
                                          <p:attrName>style.visibility</p:attrName>
                                        </p:attrNameLst>
                                      </p:cBhvr>
                                      <p:to>
                                        <p:strVal val="hidden"/>
                                      </p:to>
                                    </p:set>
                                  </p:childTnLst>
                                </p:cTn>
                              </p:par>
                            </p:childTnLst>
                          </p:cTn>
                        </p:par>
                        <p:par>
                          <p:cTn id="103" fill="hold" nodeType="afterGroup">
                            <p:stCondLst>
                              <p:cond delay="53000"/>
                            </p:stCondLst>
                            <p:childTnLst>
                              <p:par>
                                <p:cTn id="104" presetID="10" presetClass="entr" presetSubtype="0" fill="hold" grpId="0" nodeType="afterEffect">
                                  <p:stCondLst>
                                    <p:cond delay="0"/>
                                  </p:stCondLst>
                                  <p:childTnLst>
                                    <p:set>
                                      <p:cBhvr>
                                        <p:cTn id="105" dur="1" fill="hold">
                                          <p:stCondLst>
                                            <p:cond delay="0"/>
                                          </p:stCondLst>
                                        </p:cTn>
                                        <p:tgtEl>
                                          <p:spTgt spid="117774"/>
                                        </p:tgtEl>
                                        <p:attrNameLst>
                                          <p:attrName>style.visibility</p:attrName>
                                        </p:attrNameLst>
                                      </p:cBhvr>
                                      <p:to>
                                        <p:strVal val="visible"/>
                                      </p:to>
                                    </p:set>
                                    <p:animEffect transition="in" filter="fade">
                                      <p:cBhvr>
                                        <p:cTn id="106" dur="2000"/>
                                        <p:tgtEl>
                                          <p:spTgt spid="117774"/>
                                        </p:tgtEl>
                                      </p:cBhvr>
                                    </p:animEffect>
                                  </p:childTnLst>
                                </p:cTn>
                              </p:par>
                            </p:childTnLst>
                          </p:cTn>
                        </p:par>
                        <p:par>
                          <p:cTn id="107" fill="hold" nodeType="afterGroup">
                            <p:stCondLst>
                              <p:cond delay="55000"/>
                            </p:stCondLst>
                            <p:childTnLst>
                              <p:par>
                                <p:cTn id="108" presetID="10" presetClass="exit" presetSubtype="0" fill="hold" grpId="1" nodeType="afterEffect">
                                  <p:stCondLst>
                                    <p:cond delay="500"/>
                                  </p:stCondLst>
                                  <p:childTnLst>
                                    <p:animEffect transition="out" filter="fade">
                                      <p:cBhvr>
                                        <p:cTn id="109" dur="2000"/>
                                        <p:tgtEl>
                                          <p:spTgt spid="117774"/>
                                        </p:tgtEl>
                                      </p:cBhvr>
                                    </p:animEffect>
                                    <p:set>
                                      <p:cBhvr>
                                        <p:cTn id="110" dur="1" fill="hold">
                                          <p:stCondLst>
                                            <p:cond delay="1999"/>
                                          </p:stCondLst>
                                        </p:cTn>
                                        <p:tgtEl>
                                          <p:spTgt spid="117774"/>
                                        </p:tgtEl>
                                        <p:attrNameLst>
                                          <p:attrName>style.visibility</p:attrName>
                                        </p:attrNameLst>
                                      </p:cBhvr>
                                      <p:to>
                                        <p:strVal val="hidden"/>
                                      </p:to>
                                    </p:set>
                                  </p:childTnLst>
                                </p:cTn>
                              </p:par>
                            </p:childTnLst>
                          </p:cTn>
                        </p:par>
                        <p:par>
                          <p:cTn id="111" fill="hold" nodeType="afterGroup">
                            <p:stCondLst>
                              <p:cond delay="57500"/>
                            </p:stCondLst>
                            <p:childTnLst>
                              <p:par>
                                <p:cTn id="112" presetID="10" presetClass="entr" presetSubtype="0" fill="hold" grpId="0" nodeType="afterEffect">
                                  <p:stCondLst>
                                    <p:cond delay="0"/>
                                  </p:stCondLst>
                                  <p:childTnLst>
                                    <p:set>
                                      <p:cBhvr>
                                        <p:cTn id="113" dur="1" fill="hold">
                                          <p:stCondLst>
                                            <p:cond delay="0"/>
                                          </p:stCondLst>
                                        </p:cTn>
                                        <p:tgtEl>
                                          <p:spTgt spid="117775"/>
                                        </p:tgtEl>
                                        <p:attrNameLst>
                                          <p:attrName>style.visibility</p:attrName>
                                        </p:attrNameLst>
                                      </p:cBhvr>
                                      <p:to>
                                        <p:strVal val="visible"/>
                                      </p:to>
                                    </p:set>
                                    <p:animEffect transition="in" filter="fade">
                                      <p:cBhvr>
                                        <p:cTn id="114" dur="2000"/>
                                        <p:tgtEl>
                                          <p:spTgt spid="117775"/>
                                        </p:tgtEl>
                                      </p:cBhvr>
                                    </p:animEffect>
                                  </p:childTnLst>
                                </p:cTn>
                              </p:par>
                            </p:childTnLst>
                          </p:cTn>
                        </p:par>
                        <p:par>
                          <p:cTn id="115" fill="hold" nodeType="afterGroup">
                            <p:stCondLst>
                              <p:cond delay="59500"/>
                            </p:stCondLst>
                            <p:childTnLst>
                              <p:par>
                                <p:cTn id="116" presetID="10" presetClass="exit" presetSubtype="0" fill="hold" grpId="1" nodeType="afterEffect">
                                  <p:stCondLst>
                                    <p:cond delay="500"/>
                                  </p:stCondLst>
                                  <p:childTnLst>
                                    <p:animEffect transition="out" filter="fade">
                                      <p:cBhvr>
                                        <p:cTn id="117" dur="2000"/>
                                        <p:tgtEl>
                                          <p:spTgt spid="117775"/>
                                        </p:tgtEl>
                                      </p:cBhvr>
                                    </p:animEffect>
                                    <p:set>
                                      <p:cBhvr>
                                        <p:cTn id="118" dur="1" fill="hold">
                                          <p:stCondLst>
                                            <p:cond delay="1999"/>
                                          </p:stCondLst>
                                        </p:cTn>
                                        <p:tgtEl>
                                          <p:spTgt spid="117775"/>
                                        </p:tgtEl>
                                        <p:attrNameLst>
                                          <p:attrName>style.visibility</p:attrName>
                                        </p:attrNameLst>
                                      </p:cBhvr>
                                      <p:to>
                                        <p:strVal val="hidden"/>
                                      </p:to>
                                    </p:set>
                                  </p:childTnLst>
                                </p:cTn>
                              </p:par>
                            </p:childTnLst>
                          </p:cTn>
                        </p:par>
                        <p:par>
                          <p:cTn id="119" fill="hold" nodeType="afterGroup">
                            <p:stCondLst>
                              <p:cond delay="62000"/>
                            </p:stCondLst>
                            <p:childTnLst>
                              <p:par>
                                <p:cTn id="120" presetID="10" presetClass="entr" presetSubtype="0" fill="hold" grpId="0" nodeType="afterEffect">
                                  <p:stCondLst>
                                    <p:cond delay="0"/>
                                  </p:stCondLst>
                                  <p:childTnLst>
                                    <p:set>
                                      <p:cBhvr>
                                        <p:cTn id="121" dur="1" fill="hold">
                                          <p:stCondLst>
                                            <p:cond delay="0"/>
                                          </p:stCondLst>
                                        </p:cTn>
                                        <p:tgtEl>
                                          <p:spTgt spid="117776"/>
                                        </p:tgtEl>
                                        <p:attrNameLst>
                                          <p:attrName>style.visibility</p:attrName>
                                        </p:attrNameLst>
                                      </p:cBhvr>
                                      <p:to>
                                        <p:strVal val="visible"/>
                                      </p:to>
                                    </p:set>
                                    <p:animEffect transition="in" filter="fade">
                                      <p:cBhvr>
                                        <p:cTn id="122" dur="2000"/>
                                        <p:tgtEl>
                                          <p:spTgt spid="117776"/>
                                        </p:tgtEl>
                                      </p:cBhvr>
                                    </p:animEffect>
                                  </p:childTnLst>
                                </p:cTn>
                              </p:par>
                            </p:childTnLst>
                          </p:cTn>
                        </p:par>
                        <p:par>
                          <p:cTn id="123" fill="hold" nodeType="afterGroup">
                            <p:stCondLst>
                              <p:cond delay="64000"/>
                            </p:stCondLst>
                            <p:childTnLst>
                              <p:par>
                                <p:cTn id="124" presetID="10" presetClass="exit" presetSubtype="0" fill="hold" grpId="1" nodeType="afterEffect">
                                  <p:stCondLst>
                                    <p:cond delay="500"/>
                                  </p:stCondLst>
                                  <p:childTnLst>
                                    <p:animEffect transition="out" filter="fade">
                                      <p:cBhvr>
                                        <p:cTn id="125" dur="2000"/>
                                        <p:tgtEl>
                                          <p:spTgt spid="117776"/>
                                        </p:tgtEl>
                                      </p:cBhvr>
                                    </p:animEffect>
                                    <p:set>
                                      <p:cBhvr>
                                        <p:cTn id="126" dur="1" fill="hold">
                                          <p:stCondLst>
                                            <p:cond delay="1999"/>
                                          </p:stCondLst>
                                        </p:cTn>
                                        <p:tgtEl>
                                          <p:spTgt spid="117776"/>
                                        </p:tgtEl>
                                        <p:attrNameLst>
                                          <p:attrName>style.visibility</p:attrName>
                                        </p:attrNameLst>
                                      </p:cBhvr>
                                      <p:to>
                                        <p:strVal val="hidden"/>
                                      </p:to>
                                    </p:set>
                                  </p:childTnLst>
                                </p:cTn>
                              </p:par>
                            </p:childTnLst>
                          </p:cTn>
                        </p:par>
                        <p:par>
                          <p:cTn id="127" fill="hold" nodeType="afterGroup">
                            <p:stCondLst>
                              <p:cond delay="66500"/>
                            </p:stCondLst>
                            <p:childTnLst>
                              <p:par>
                                <p:cTn id="128" presetID="10" presetClass="entr" presetSubtype="0" fill="hold" grpId="0" nodeType="afterEffect">
                                  <p:stCondLst>
                                    <p:cond delay="0"/>
                                  </p:stCondLst>
                                  <p:childTnLst>
                                    <p:set>
                                      <p:cBhvr>
                                        <p:cTn id="129" dur="1" fill="hold">
                                          <p:stCondLst>
                                            <p:cond delay="0"/>
                                          </p:stCondLst>
                                        </p:cTn>
                                        <p:tgtEl>
                                          <p:spTgt spid="117777"/>
                                        </p:tgtEl>
                                        <p:attrNameLst>
                                          <p:attrName>style.visibility</p:attrName>
                                        </p:attrNameLst>
                                      </p:cBhvr>
                                      <p:to>
                                        <p:strVal val="visible"/>
                                      </p:to>
                                    </p:set>
                                    <p:animEffect transition="in" filter="fade">
                                      <p:cBhvr>
                                        <p:cTn id="130" dur="2000"/>
                                        <p:tgtEl>
                                          <p:spTgt spid="117777"/>
                                        </p:tgtEl>
                                      </p:cBhvr>
                                    </p:animEffect>
                                  </p:childTnLst>
                                </p:cTn>
                              </p:par>
                            </p:childTnLst>
                          </p:cTn>
                        </p:par>
                        <p:par>
                          <p:cTn id="131" fill="hold" nodeType="afterGroup">
                            <p:stCondLst>
                              <p:cond delay="68500"/>
                            </p:stCondLst>
                            <p:childTnLst>
                              <p:par>
                                <p:cTn id="132" presetID="10" presetClass="exit" presetSubtype="0" fill="hold" grpId="1" nodeType="afterEffect">
                                  <p:stCondLst>
                                    <p:cond delay="500"/>
                                  </p:stCondLst>
                                  <p:childTnLst>
                                    <p:animEffect transition="out" filter="fade">
                                      <p:cBhvr>
                                        <p:cTn id="133" dur="2000"/>
                                        <p:tgtEl>
                                          <p:spTgt spid="117777"/>
                                        </p:tgtEl>
                                      </p:cBhvr>
                                    </p:animEffect>
                                    <p:set>
                                      <p:cBhvr>
                                        <p:cTn id="134" dur="1" fill="hold">
                                          <p:stCondLst>
                                            <p:cond delay="1999"/>
                                          </p:stCondLst>
                                        </p:cTn>
                                        <p:tgtEl>
                                          <p:spTgt spid="117777"/>
                                        </p:tgtEl>
                                        <p:attrNameLst>
                                          <p:attrName>style.visibility</p:attrName>
                                        </p:attrNameLst>
                                      </p:cBhvr>
                                      <p:to>
                                        <p:strVal val="hidden"/>
                                      </p:to>
                                    </p:set>
                                  </p:childTnLst>
                                </p:cTn>
                              </p:par>
                            </p:childTnLst>
                          </p:cTn>
                        </p:par>
                        <p:par>
                          <p:cTn id="135" fill="hold" nodeType="afterGroup">
                            <p:stCondLst>
                              <p:cond delay="71000"/>
                            </p:stCondLst>
                            <p:childTnLst>
                              <p:par>
                                <p:cTn id="136" presetID="10" presetClass="entr" presetSubtype="0" fill="hold" grpId="0" nodeType="afterEffect">
                                  <p:stCondLst>
                                    <p:cond delay="0"/>
                                  </p:stCondLst>
                                  <p:childTnLst>
                                    <p:set>
                                      <p:cBhvr>
                                        <p:cTn id="137" dur="1" fill="hold">
                                          <p:stCondLst>
                                            <p:cond delay="0"/>
                                          </p:stCondLst>
                                        </p:cTn>
                                        <p:tgtEl>
                                          <p:spTgt spid="117778"/>
                                        </p:tgtEl>
                                        <p:attrNameLst>
                                          <p:attrName>style.visibility</p:attrName>
                                        </p:attrNameLst>
                                      </p:cBhvr>
                                      <p:to>
                                        <p:strVal val="visible"/>
                                      </p:to>
                                    </p:set>
                                    <p:animEffect transition="in" filter="fade">
                                      <p:cBhvr>
                                        <p:cTn id="138" dur="2000"/>
                                        <p:tgtEl>
                                          <p:spTgt spid="117778"/>
                                        </p:tgtEl>
                                      </p:cBhvr>
                                    </p:animEffect>
                                  </p:childTnLst>
                                </p:cTn>
                              </p:par>
                            </p:childTnLst>
                          </p:cTn>
                        </p:par>
                        <p:par>
                          <p:cTn id="139" fill="hold" nodeType="afterGroup">
                            <p:stCondLst>
                              <p:cond delay="73000"/>
                            </p:stCondLst>
                            <p:childTnLst>
                              <p:par>
                                <p:cTn id="140" presetID="10" presetClass="exit" presetSubtype="0" fill="hold" grpId="1" nodeType="afterEffect">
                                  <p:stCondLst>
                                    <p:cond delay="500"/>
                                  </p:stCondLst>
                                  <p:childTnLst>
                                    <p:animEffect transition="out" filter="fade">
                                      <p:cBhvr>
                                        <p:cTn id="141" dur="2000"/>
                                        <p:tgtEl>
                                          <p:spTgt spid="117778"/>
                                        </p:tgtEl>
                                      </p:cBhvr>
                                    </p:animEffect>
                                    <p:set>
                                      <p:cBhvr>
                                        <p:cTn id="142" dur="1" fill="hold">
                                          <p:stCondLst>
                                            <p:cond delay="1999"/>
                                          </p:stCondLst>
                                        </p:cTn>
                                        <p:tgtEl>
                                          <p:spTgt spid="117778"/>
                                        </p:tgtEl>
                                        <p:attrNameLst>
                                          <p:attrName>style.visibility</p:attrName>
                                        </p:attrNameLst>
                                      </p:cBhvr>
                                      <p:to>
                                        <p:strVal val="hidden"/>
                                      </p:to>
                                    </p:set>
                                  </p:childTnLst>
                                </p:cTn>
                              </p:par>
                            </p:childTnLst>
                          </p:cTn>
                        </p:par>
                        <p:par>
                          <p:cTn id="143" fill="hold" nodeType="afterGroup">
                            <p:stCondLst>
                              <p:cond delay="75500"/>
                            </p:stCondLst>
                            <p:childTnLst>
                              <p:par>
                                <p:cTn id="144" presetID="10" presetClass="entr" presetSubtype="0" fill="hold" grpId="0" nodeType="afterEffect">
                                  <p:stCondLst>
                                    <p:cond delay="0"/>
                                  </p:stCondLst>
                                  <p:childTnLst>
                                    <p:set>
                                      <p:cBhvr>
                                        <p:cTn id="145" dur="1" fill="hold">
                                          <p:stCondLst>
                                            <p:cond delay="0"/>
                                          </p:stCondLst>
                                        </p:cTn>
                                        <p:tgtEl>
                                          <p:spTgt spid="117779"/>
                                        </p:tgtEl>
                                        <p:attrNameLst>
                                          <p:attrName>style.visibility</p:attrName>
                                        </p:attrNameLst>
                                      </p:cBhvr>
                                      <p:to>
                                        <p:strVal val="visible"/>
                                      </p:to>
                                    </p:set>
                                    <p:animEffect transition="in" filter="fade">
                                      <p:cBhvr>
                                        <p:cTn id="146" dur="2000"/>
                                        <p:tgtEl>
                                          <p:spTgt spid="117779"/>
                                        </p:tgtEl>
                                      </p:cBhvr>
                                    </p:animEffect>
                                  </p:childTnLst>
                                </p:cTn>
                              </p:par>
                            </p:childTnLst>
                          </p:cTn>
                        </p:par>
                        <p:par>
                          <p:cTn id="147" fill="hold" nodeType="afterGroup">
                            <p:stCondLst>
                              <p:cond delay="77500"/>
                            </p:stCondLst>
                            <p:childTnLst>
                              <p:par>
                                <p:cTn id="148" presetID="10" presetClass="exit" presetSubtype="0" fill="hold" grpId="1" nodeType="afterEffect">
                                  <p:stCondLst>
                                    <p:cond delay="500"/>
                                  </p:stCondLst>
                                  <p:childTnLst>
                                    <p:animEffect transition="out" filter="fade">
                                      <p:cBhvr>
                                        <p:cTn id="149" dur="2000"/>
                                        <p:tgtEl>
                                          <p:spTgt spid="117779"/>
                                        </p:tgtEl>
                                      </p:cBhvr>
                                    </p:animEffect>
                                    <p:set>
                                      <p:cBhvr>
                                        <p:cTn id="150" dur="1" fill="hold">
                                          <p:stCondLst>
                                            <p:cond delay="1999"/>
                                          </p:stCondLst>
                                        </p:cTn>
                                        <p:tgtEl>
                                          <p:spTgt spid="117779"/>
                                        </p:tgtEl>
                                        <p:attrNameLst>
                                          <p:attrName>style.visibility</p:attrName>
                                        </p:attrNameLst>
                                      </p:cBhvr>
                                      <p:to>
                                        <p:strVal val="hidden"/>
                                      </p:to>
                                    </p:set>
                                  </p:childTnLst>
                                </p:cTn>
                              </p:par>
                            </p:childTnLst>
                          </p:cTn>
                        </p:par>
                        <p:par>
                          <p:cTn id="151" fill="hold" nodeType="afterGroup">
                            <p:stCondLst>
                              <p:cond delay="80000"/>
                            </p:stCondLst>
                            <p:childTnLst>
                              <p:par>
                                <p:cTn id="152" presetID="10" presetClass="entr" presetSubtype="0" fill="hold" grpId="0" nodeType="afterEffect">
                                  <p:stCondLst>
                                    <p:cond delay="0"/>
                                  </p:stCondLst>
                                  <p:childTnLst>
                                    <p:set>
                                      <p:cBhvr>
                                        <p:cTn id="153" dur="1" fill="hold">
                                          <p:stCondLst>
                                            <p:cond delay="0"/>
                                          </p:stCondLst>
                                        </p:cTn>
                                        <p:tgtEl>
                                          <p:spTgt spid="117780"/>
                                        </p:tgtEl>
                                        <p:attrNameLst>
                                          <p:attrName>style.visibility</p:attrName>
                                        </p:attrNameLst>
                                      </p:cBhvr>
                                      <p:to>
                                        <p:strVal val="visible"/>
                                      </p:to>
                                    </p:set>
                                    <p:animEffect transition="in" filter="fade">
                                      <p:cBhvr>
                                        <p:cTn id="154" dur="2000"/>
                                        <p:tgtEl>
                                          <p:spTgt spid="117780"/>
                                        </p:tgtEl>
                                      </p:cBhvr>
                                    </p:animEffect>
                                  </p:childTnLst>
                                </p:cTn>
                              </p:par>
                            </p:childTnLst>
                          </p:cTn>
                        </p:par>
                        <p:par>
                          <p:cTn id="155" fill="hold" nodeType="afterGroup">
                            <p:stCondLst>
                              <p:cond delay="82000"/>
                            </p:stCondLst>
                            <p:childTnLst>
                              <p:par>
                                <p:cTn id="156" presetID="10" presetClass="exit" presetSubtype="0" fill="hold" grpId="1" nodeType="afterEffect">
                                  <p:stCondLst>
                                    <p:cond delay="500"/>
                                  </p:stCondLst>
                                  <p:childTnLst>
                                    <p:animEffect transition="out" filter="fade">
                                      <p:cBhvr>
                                        <p:cTn id="157" dur="2000"/>
                                        <p:tgtEl>
                                          <p:spTgt spid="117780"/>
                                        </p:tgtEl>
                                      </p:cBhvr>
                                    </p:animEffect>
                                    <p:set>
                                      <p:cBhvr>
                                        <p:cTn id="158" dur="1" fill="hold">
                                          <p:stCondLst>
                                            <p:cond delay="1999"/>
                                          </p:stCondLst>
                                        </p:cTn>
                                        <p:tgtEl>
                                          <p:spTgt spid="117780"/>
                                        </p:tgtEl>
                                        <p:attrNameLst>
                                          <p:attrName>style.visibility</p:attrName>
                                        </p:attrNameLst>
                                      </p:cBhvr>
                                      <p:to>
                                        <p:strVal val="hidden"/>
                                      </p:to>
                                    </p:set>
                                  </p:childTnLst>
                                </p:cTn>
                              </p:par>
                            </p:childTnLst>
                          </p:cTn>
                        </p:par>
                        <p:par>
                          <p:cTn id="159" fill="hold" nodeType="afterGroup">
                            <p:stCondLst>
                              <p:cond delay="84500"/>
                            </p:stCondLst>
                            <p:childTnLst>
                              <p:par>
                                <p:cTn id="160" presetID="10" presetClass="entr" presetSubtype="0" fill="hold" grpId="0" nodeType="afterEffect">
                                  <p:stCondLst>
                                    <p:cond delay="0"/>
                                  </p:stCondLst>
                                  <p:childTnLst>
                                    <p:set>
                                      <p:cBhvr>
                                        <p:cTn id="161" dur="1" fill="hold">
                                          <p:stCondLst>
                                            <p:cond delay="0"/>
                                          </p:stCondLst>
                                        </p:cTn>
                                        <p:tgtEl>
                                          <p:spTgt spid="117781"/>
                                        </p:tgtEl>
                                        <p:attrNameLst>
                                          <p:attrName>style.visibility</p:attrName>
                                        </p:attrNameLst>
                                      </p:cBhvr>
                                      <p:to>
                                        <p:strVal val="visible"/>
                                      </p:to>
                                    </p:set>
                                    <p:animEffect transition="in" filter="fade">
                                      <p:cBhvr>
                                        <p:cTn id="162" dur="2000"/>
                                        <p:tgtEl>
                                          <p:spTgt spid="117781"/>
                                        </p:tgtEl>
                                      </p:cBhvr>
                                    </p:animEffect>
                                  </p:childTnLst>
                                </p:cTn>
                              </p:par>
                            </p:childTnLst>
                          </p:cTn>
                        </p:par>
                        <p:par>
                          <p:cTn id="163" fill="hold" nodeType="afterGroup">
                            <p:stCondLst>
                              <p:cond delay="86500"/>
                            </p:stCondLst>
                            <p:childTnLst>
                              <p:par>
                                <p:cTn id="164" presetID="10" presetClass="exit" presetSubtype="0" fill="hold" grpId="1" nodeType="afterEffect">
                                  <p:stCondLst>
                                    <p:cond delay="500"/>
                                  </p:stCondLst>
                                  <p:childTnLst>
                                    <p:animEffect transition="out" filter="fade">
                                      <p:cBhvr>
                                        <p:cTn id="165" dur="2000"/>
                                        <p:tgtEl>
                                          <p:spTgt spid="117781"/>
                                        </p:tgtEl>
                                      </p:cBhvr>
                                    </p:animEffect>
                                    <p:set>
                                      <p:cBhvr>
                                        <p:cTn id="166" dur="1" fill="hold">
                                          <p:stCondLst>
                                            <p:cond delay="1999"/>
                                          </p:stCondLst>
                                        </p:cTn>
                                        <p:tgtEl>
                                          <p:spTgt spid="117781"/>
                                        </p:tgtEl>
                                        <p:attrNameLst>
                                          <p:attrName>style.visibility</p:attrName>
                                        </p:attrNameLst>
                                      </p:cBhvr>
                                      <p:to>
                                        <p:strVal val="hidden"/>
                                      </p:to>
                                    </p:set>
                                  </p:childTnLst>
                                </p:cTn>
                              </p:par>
                            </p:childTnLst>
                          </p:cTn>
                        </p:par>
                        <p:par>
                          <p:cTn id="167" fill="hold" nodeType="afterGroup">
                            <p:stCondLst>
                              <p:cond delay="89000"/>
                            </p:stCondLst>
                            <p:childTnLst>
                              <p:par>
                                <p:cTn id="168" presetID="10" presetClass="entr" presetSubtype="0" fill="hold" grpId="0" nodeType="afterEffect">
                                  <p:stCondLst>
                                    <p:cond delay="0"/>
                                  </p:stCondLst>
                                  <p:childTnLst>
                                    <p:set>
                                      <p:cBhvr>
                                        <p:cTn id="169" dur="1" fill="hold">
                                          <p:stCondLst>
                                            <p:cond delay="0"/>
                                          </p:stCondLst>
                                        </p:cTn>
                                        <p:tgtEl>
                                          <p:spTgt spid="117782"/>
                                        </p:tgtEl>
                                        <p:attrNameLst>
                                          <p:attrName>style.visibility</p:attrName>
                                        </p:attrNameLst>
                                      </p:cBhvr>
                                      <p:to>
                                        <p:strVal val="visible"/>
                                      </p:to>
                                    </p:set>
                                    <p:animEffect transition="in" filter="fade">
                                      <p:cBhvr>
                                        <p:cTn id="170" dur="2000"/>
                                        <p:tgtEl>
                                          <p:spTgt spid="117782"/>
                                        </p:tgtEl>
                                      </p:cBhvr>
                                    </p:animEffect>
                                  </p:childTnLst>
                                </p:cTn>
                              </p:par>
                            </p:childTnLst>
                          </p:cTn>
                        </p:par>
                        <p:par>
                          <p:cTn id="171" fill="hold" nodeType="afterGroup">
                            <p:stCondLst>
                              <p:cond delay="91000"/>
                            </p:stCondLst>
                            <p:childTnLst>
                              <p:par>
                                <p:cTn id="172" presetID="10" presetClass="exit" presetSubtype="0" fill="hold" grpId="1" nodeType="afterEffect">
                                  <p:stCondLst>
                                    <p:cond delay="500"/>
                                  </p:stCondLst>
                                  <p:childTnLst>
                                    <p:animEffect transition="out" filter="fade">
                                      <p:cBhvr>
                                        <p:cTn id="173" dur="2000"/>
                                        <p:tgtEl>
                                          <p:spTgt spid="117782"/>
                                        </p:tgtEl>
                                      </p:cBhvr>
                                    </p:animEffect>
                                    <p:set>
                                      <p:cBhvr>
                                        <p:cTn id="174" dur="1" fill="hold">
                                          <p:stCondLst>
                                            <p:cond delay="1999"/>
                                          </p:stCondLst>
                                        </p:cTn>
                                        <p:tgtEl>
                                          <p:spTgt spid="117782"/>
                                        </p:tgtEl>
                                        <p:attrNameLst>
                                          <p:attrName>style.visibility</p:attrName>
                                        </p:attrNameLst>
                                      </p:cBhvr>
                                      <p:to>
                                        <p:strVal val="hidden"/>
                                      </p:to>
                                    </p:set>
                                  </p:childTnLst>
                                </p:cTn>
                              </p:par>
                            </p:childTnLst>
                          </p:cTn>
                        </p:par>
                        <p:par>
                          <p:cTn id="175" fill="hold" nodeType="afterGroup">
                            <p:stCondLst>
                              <p:cond delay="93500"/>
                            </p:stCondLst>
                            <p:childTnLst>
                              <p:par>
                                <p:cTn id="176" presetID="10" presetClass="entr" presetSubtype="0" fill="hold" grpId="0" nodeType="afterEffect">
                                  <p:stCondLst>
                                    <p:cond delay="0"/>
                                  </p:stCondLst>
                                  <p:childTnLst>
                                    <p:set>
                                      <p:cBhvr>
                                        <p:cTn id="177" dur="1" fill="hold">
                                          <p:stCondLst>
                                            <p:cond delay="0"/>
                                          </p:stCondLst>
                                        </p:cTn>
                                        <p:tgtEl>
                                          <p:spTgt spid="117783"/>
                                        </p:tgtEl>
                                        <p:attrNameLst>
                                          <p:attrName>style.visibility</p:attrName>
                                        </p:attrNameLst>
                                      </p:cBhvr>
                                      <p:to>
                                        <p:strVal val="visible"/>
                                      </p:to>
                                    </p:set>
                                    <p:animEffect transition="in" filter="fade">
                                      <p:cBhvr>
                                        <p:cTn id="178" dur="2000"/>
                                        <p:tgtEl>
                                          <p:spTgt spid="117783"/>
                                        </p:tgtEl>
                                      </p:cBhvr>
                                    </p:animEffect>
                                  </p:childTnLst>
                                </p:cTn>
                              </p:par>
                            </p:childTnLst>
                          </p:cTn>
                        </p:par>
                        <p:par>
                          <p:cTn id="179" fill="hold" nodeType="afterGroup">
                            <p:stCondLst>
                              <p:cond delay="95500"/>
                            </p:stCondLst>
                            <p:childTnLst>
                              <p:par>
                                <p:cTn id="180" presetID="10" presetClass="exit" presetSubtype="0" fill="hold" grpId="1" nodeType="afterEffect">
                                  <p:stCondLst>
                                    <p:cond delay="500"/>
                                  </p:stCondLst>
                                  <p:childTnLst>
                                    <p:animEffect transition="out" filter="fade">
                                      <p:cBhvr>
                                        <p:cTn id="181" dur="2000"/>
                                        <p:tgtEl>
                                          <p:spTgt spid="117783"/>
                                        </p:tgtEl>
                                      </p:cBhvr>
                                    </p:animEffect>
                                    <p:set>
                                      <p:cBhvr>
                                        <p:cTn id="182" dur="1" fill="hold">
                                          <p:stCondLst>
                                            <p:cond delay="1999"/>
                                          </p:stCondLst>
                                        </p:cTn>
                                        <p:tgtEl>
                                          <p:spTgt spid="117783"/>
                                        </p:tgtEl>
                                        <p:attrNameLst>
                                          <p:attrName>style.visibility</p:attrName>
                                        </p:attrNameLst>
                                      </p:cBhvr>
                                      <p:to>
                                        <p:strVal val="hidden"/>
                                      </p:to>
                                    </p:set>
                                  </p:childTnLst>
                                </p:cTn>
                              </p:par>
                            </p:childTnLst>
                          </p:cTn>
                        </p:par>
                        <p:par>
                          <p:cTn id="183" fill="hold" nodeType="afterGroup">
                            <p:stCondLst>
                              <p:cond delay="98000"/>
                            </p:stCondLst>
                            <p:childTnLst>
                              <p:par>
                                <p:cTn id="184" presetID="10" presetClass="entr" presetSubtype="0" fill="hold" grpId="0" nodeType="afterEffect">
                                  <p:stCondLst>
                                    <p:cond delay="0"/>
                                  </p:stCondLst>
                                  <p:childTnLst>
                                    <p:set>
                                      <p:cBhvr>
                                        <p:cTn id="185" dur="1" fill="hold">
                                          <p:stCondLst>
                                            <p:cond delay="0"/>
                                          </p:stCondLst>
                                        </p:cTn>
                                        <p:tgtEl>
                                          <p:spTgt spid="117784"/>
                                        </p:tgtEl>
                                        <p:attrNameLst>
                                          <p:attrName>style.visibility</p:attrName>
                                        </p:attrNameLst>
                                      </p:cBhvr>
                                      <p:to>
                                        <p:strVal val="visible"/>
                                      </p:to>
                                    </p:set>
                                    <p:animEffect transition="in" filter="fade">
                                      <p:cBhvr>
                                        <p:cTn id="186" dur="2000"/>
                                        <p:tgtEl>
                                          <p:spTgt spid="117784"/>
                                        </p:tgtEl>
                                      </p:cBhvr>
                                    </p:animEffect>
                                  </p:childTnLst>
                                </p:cTn>
                              </p:par>
                            </p:childTnLst>
                          </p:cTn>
                        </p:par>
                        <p:par>
                          <p:cTn id="187" fill="hold" nodeType="afterGroup">
                            <p:stCondLst>
                              <p:cond delay="100000"/>
                            </p:stCondLst>
                            <p:childTnLst>
                              <p:par>
                                <p:cTn id="188" presetID="10" presetClass="exit" presetSubtype="0" fill="hold" grpId="1" nodeType="afterEffect">
                                  <p:stCondLst>
                                    <p:cond delay="500"/>
                                  </p:stCondLst>
                                  <p:childTnLst>
                                    <p:animEffect transition="out" filter="fade">
                                      <p:cBhvr>
                                        <p:cTn id="189" dur="2000"/>
                                        <p:tgtEl>
                                          <p:spTgt spid="117784"/>
                                        </p:tgtEl>
                                      </p:cBhvr>
                                    </p:animEffect>
                                    <p:set>
                                      <p:cBhvr>
                                        <p:cTn id="190" dur="1" fill="hold">
                                          <p:stCondLst>
                                            <p:cond delay="1999"/>
                                          </p:stCondLst>
                                        </p:cTn>
                                        <p:tgtEl>
                                          <p:spTgt spid="117784"/>
                                        </p:tgtEl>
                                        <p:attrNameLst>
                                          <p:attrName>style.visibility</p:attrName>
                                        </p:attrNameLst>
                                      </p:cBhvr>
                                      <p:to>
                                        <p:strVal val="hidden"/>
                                      </p:to>
                                    </p:set>
                                  </p:childTnLst>
                                </p:cTn>
                              </p:par>
                            </p:childTnLst>
                          </p:cTn>
                        </p:par>
                        <p:par>
                          <p:cTn id="191" fill="hold" nodeType="afterGroup">
                            <p:stCondLst>
                              <p:cond delay="102500"/>
                            </p:stCondLst>
                            <p:childTnLst>
                              <p:par>
                                <p:cTn id="192" presetID="10" presetClass="entr" presetSubtype="0" fill="hold" grpId="0" nodeType="afterEffect">
                                  <p:stCondLst>
                                    <p:cond delay="0"/>
                                  </p:stCondLst>
                                  <p:childTnLst>
                                    <p:set>
                                      <p:cBhvr>
                                        <p:cTn id="193" dur="1" fill="hold">
                                          <p:stCondLst>
                                            <p:cond delay="0"/>
                                          </p:stCondLst>
                                        </p:cTn>
                                        <p:tgtEl>
                                          <p:spTgt spid="117785"/>
                                        </p:tgtEl>
                                        <p:attrNameLst>
                                          <p:attrName>style.visibility</p:attrName>
                                        </p:attrNameLst>
                                      </p:cBhvr>
                                      <p:to>
                                        <p:strVal val="visible"/>
                                      </p:to>
                                    </p:set>
                                    <p:animEffect transition="in" filter="fade">
                                      <p:cBhvr>
                                        <p:cTn id="194" dur="2000"/>
                                        <p:tgtEl>
                                          <p:spTgt spid="117785"/>
                                        </p:tgtEl>
                                      </p:cBhvr>
                                    </p:animEffect>
                                  </p:childTnLst>
                                </p:cTn>
                              </p:par>
                            </p:childTnLst>
                          </p:cTn>
                        </p:par>
                        <p:par>
                          <p:cTn id="195" fill="hold" nodeType="afterGroup">
                            <p:stCondLst>
                              <p:cond delay="104500"/>
                            </p:stCondLst>
                            <p:childTnLst>
                              <p:par>
                                <p:cTn id="196" presetID="10" presetClass="exit" presetSubtype="0" fill="hold" grpId="1" nodeType="afterEffect">
                                  <p:stCondLst>
                                    <p:cond delay="500"/>
                                  </p:stCondLst>
                                  <p:childTnLst>
                                    <p:animEffect transition="out" filter="fade">
                                      <p:cBhvr>
                                        <p:cTn id="197" dur="2000"/>
                                        <p:tgtEl>
                                          <p:spTgt spid="117785"/>
                                        </p:tgtEl>
                                      </p:cBhvr>
                                    </p:animEffect>
                                    <p:set>
                                      <p:cBhvr>
                                        <p:cTn id="198" dur="1" fill="hold">
                                          <p:stCondLst>
                                            <p:cond delay="1999"/>
                                          </p:stCondLst>
                                        </p:cTn>
                                        <p:tgtEl>
                                          <p:spTgt spid="117785"/>
                                        </p:tgtEl>
                                        <p:attrNameLst>
                                          <p:attrName>style.visibility</p:attrName>
                                        </p:attrNameLst>
                                      </p:cBhvr>
                                      <p:to>
                                        <p:strVal val="hidden"/>
                                      </p:to>
                                    </p:set>
                                  </p:childTnLst>
                                </p:cTn>
                              </p:par>
                            </p:childTnLst>
                          </p:cTn>
                        </p:par>
                        <p:par>
                          <p:cTn id="199" fill="hold" nodeType="afterGroup">
                            <p:stCondLst>
                              <p:cond delay="107000"/>
                            </p:stCondLst>
                            <p:childTnLst>
                              <p:par>
                                <p:cTn id="200" presetID="10" presetClass="entr" presetSubtype="0" fill="hold" grpId="0" nodeType="afterEffect">
                                  <p:stCondLst>
                                    <p:cond delay="0"/>
                                  </p:stCondLst>
                                  <p:childTnLst>
                                    <p:set>
                                      <p:cBhvr>
                                        <p:cTn id="201" dur="1" fill="hold">
                                          <p:stCondLst>
                                            <p:cond delay="0"/>
                                          </p:stCondLst>
                                        </p:cTn>
                                        <p:tgtEl>
                                          <p:spTgt spid="117786"/>
                                        </p:tgtEl>
                                        <p:attrNameLst>
                                          <p:attrName>style.visibility</p:attrName>
                                        </p:attrNameLst>
                                      </p:cBhvr>
                                      <p:to>
                                        <p:strVal val="visible"/>
                                      </p:to>
                                    </p:set>
                                    <p:animEffect transition="in" filter="fade">
                                      <p:cBhvr>
                                        <p:cTn id="202" dur="2000"/>
                                        <p:tgtEl>
                                          <p:spTgt spid="117786"/>
                                        </p:tgtEl>
                                      </p:cBhvr>
                                    </p:animEffect>
                                  </p:childTnLst>
                                </p:cTn>
                              </p:par>
                            </p:childTnLst>
                          </p:cTn>
                        </p:par>
                        <p:par>
                          <p:cTn id="203" fill="hold" nodeType="afterGroup">
                            <p:stCondLst>
                              <p:cond delay="109000"/>
                            </p:stCondLst>
                            <p:childTnLst>
                              <p:par>
                                <p:cTn id="204" presetID="10" presetClass="exit" presetSubtype="0" fill="hold" grpId="1" nodeType="afterEffect">
                                  <p:stCondLst>
                                    <p:cond delay="500"/>
                                  </p:stCondLst>
                                  <p:childTnLst>
                                    <p:animEffect transition="out" filter="fade">
                                      <p:cBhvr>
                                        <p:cTn id="205" dur="2000"/>
                                        <p:tgtEl>
                                          <p:spTgt spid="117786"/>
                                        </p:tgtEl>
                                      </p:cBhvr>
                                    </p:animEffect>
                                    <p:set>
                                      <p:cBhvr>
                                        <p:cTn id="206" dur="1" fill="hold">
                                          <p:stCondLst>
                                            <p:cond delay="1999"/>
                                          </p:stCondLst>
                                        </p:cTn>
                                        <p:tgtEl>
                                          <p:spTgt spid="117786"/>
                                        </p:tgtEl>
                                        <p:attrNameLst>
                                          <p:attrName>style.visibility</p:attrName>
                                        </p:attrNameLst>
                                      </p:cBhvr>
                                      <p:to>
                                        <p:strVal val="hidden"/>
                                      </p:to>
                                    </p:set>
                                  </p:childTnLst>
                                </p:cTn>
                              </p:par>
                            </p:childTnLst>
                          </p:cTn>
                        </p:par>
                        <p:par>
                          <p:cTn id="207" fill="hold" nodeType="afterGroup">
                            <p:stCondLst>
                              <p:cond delay="111500"/>
                            </p:stCondLst>
                            <p:childTnLst>
                              <p:par>
                                <p:cTn id="208" presetID="10" presetClass="entr" presetSubtype="0" fill="hold" grpId="0" nodeType="afterEffect">
                                  <p:stCondLst>
                                    <p:cond delay="0"/>
                                  </p:stCondLst>
                                  <p:childTnLst>
                                    <p:set>
                                      <p:cBhvr>
                                        <p:cTn id="209" dur="1" fill="hold">
                                          <p:stCondLst>
                                            <p:cond delay="0"/>
                                          </p:stCondLst>
                                        </p:cTn>
                                        <p:tgtEl>
                                          <p:spTgt spid="117787"/>
                                        </p:tgtEl>
                                        <p:attrNameLst>
                                          <p:attrName>style.visibility</p:attrName>
                                        </p:attrNameLst>
                                      </p:cBhvr>
                                      <p:to>
                                        <p:strVal val="visible"/>
                                      </p:to>
                                    </p:set>
                                    <p:animEffect transition="in" filter="fade">
                                      <p:cBhvr>
                                        <p:cTn id="210" dur="2000"/>
                                        <p:tgtEl>
                                          <p:spTgt spid="117787"/>
                                        </p:tgtEl>
                                      </p:cBhvr>
                                    </p:animEffect>
                                  </p:childTnLst>
                                </p:cTn>
                              </p:par>
                            </p:childTnLst>
                          </p:cTn>
                        </p:par>
                        <p:par>
                          <p:cTn id="211" fill="hold" nodeType="afterGroup">
                            <p:stCondLst>
                              <p:cond delay="113500"/>
                            </p:stCondLst>
                            <p:childTnLst>
                              <p:par>
                                <p:cTn id="212" presetID="10" presetClass="exit" presetSubtype="0" fill="hold" grpId="1" nodeType="afterEffect">
                                  <p:stCondLst>
                                    <p:cond delay="500"/>
                                  </p:stCondLst>
                                  <p:childTnLst>
                                    <p:animEffect transition="out" filter="fade">
                                      <p:cBhvr>
                                        <p:cTn id="213" dur="2000"/>
                                        <p:tgtEl>
                                          <p:spTgt spid="117787"/>
                                        </p:tgtEl>
                                      </p:cBhvr>
                                    </p:animEffect>
                                    <p:set>
                                      <p:cBhvr>
                                        <p:cTn id="214" dur="1" fill="hold">
                                          <p:stCondLst>
                                            <p:cond delay="1999"/>
                                          </p:stCondLst>
                                        </p:cTn>
                                        <p:tgtEl>
                                          <p:spTgt spid="117787"/>
                                        </p:tgtEl>
                                        <p:attrNameLst>
                                          <p:attrName>style.visibility</p:attrName>
                                        </p:attrNameLst>
                                      </p:cBhvr>
                                      <p:to>
                                        <p:strVal val="hidden"/>
                                      </p:to>
                                    </p:set>
                                  </p:childTnLst>
                                </p:cTn>
                              </p:par>
                            </p:childTnLst>
                          </p:cTn>
                        </p:par>
                        <p:par>
                          <p:cTn id="215" fill="hold" nodeType="afterGroup">
                            <p:stCondLst>
                              <p:cond delay="116000"/>
                            </p:stCondLst>
                            <p:childTnLst>
                              <p:par>
                                <p:cTn id="216" presetID="10" presetClass="entr" presetSubtype="0" fill="hold" grpId="0" nodeType="afterEffect">
                                  <p:stCondLst>
                                    <p:cond delay="0"/>
                                  </p:stCondLst>
                                  <p:childTnLst>
                                    <p:set>
                                      <p:cBhvr>
                                        <p:cTn id="217" dur="1" fill="hold">
                                          <p:stCondLst>
                                            <p:cond delay="0"/>
                                          </p:stCondLst>
                                        </p:cTn>
                                        <p:tgtEl>
                                          <p:spTgt spid="117788"/>
                                        </p:tgtEl>
                                        <p:attrNameLst>
                                          <p:attrName>style.visibility</p:attrName>
                                        </p:attrNameLst>
                                      </p:cBhvr>
                                      <p:to>
                                        <p:strVal val="visible"/>
                                      </p:to>
                                    </p:set>
                                    <p:animEffect transition="in" filter="fade">
                                      <p:cBhvr>
                                        <p:cTn id="218" dur="2000"/>
                                        <p:tgtEl>
                                          <p:spTgt spid="117788"/>
                                        </p:tgtEl>
                                      </p:cBhvr>
                                    </p:animEffect>
                                  </p:childTnLst>
                                </p:cTn>
                              </p:par>
                            </p:childTnLst>
                          </p:cTn>
                        </p:par>
                        <p:par>
                          <p:cTn id="219" fill="hold" nodeType="afterGroup">
                            <p:stCondLst>
                              <p:cond delay="118000"/>
                            </p:stCondLst>
                            <p:childTnLst>
                              <p:par>
                                <p:cTn id="220" presetID="10" presetClass="exit" presetSubtype="0" fill="hold" grpId="1" nodeType="afterEffect">
                                  <p:stCondLst>
                                    <p:cond delay="500"/>
                                  </p:stCondLst>
                                  <p:childTnLst>
                                    <p:animEffect transition="out" filter="fade">
                                      <p:cBhvr>
                                        <p:cTn id="221" dur="2000"/>
                                        <p:tgtEl>
                                          <p:spTgt spid="117788"/>
                                        </p:tgtEl>
                                      </p:cBhvr>
                                    </p:animEffect>
                                    <p:set>
                                      <p:cBhvr>
                                        <p:cTn id="222" dur="1" fill="hold">
                                          <p:stCondLst>
                                            <p:cond delay="1999"/>
                                          </p:stCondLst>
                                        </p:cTn>
                                        <p:tgtEl>
                                          <p:spTgt spid="117788"/>
                                        </p:tgtEl>
                                        <p:attrNameLst>
                                          <p:attrName>style.visibility</p:attrName>
                                        </p:attrNameLst>
                                      </p:cBhvr>
                                      <p:to>
                                        <p:strVal val="hidden"/>
                                      </p:to>
                                    </p:set>
                                  </p:childTnLst>
                                </p:cTn>
                              </p:par>
                            </p:childTnLst>
                          </p:cTn>
                        </p:par>
                        <p:par>
                          <p:cTn id="223" fill="hold" nodeType="afterGroup">
                            <p:stCondLst>
                              <p:cond delay="120500"/>
                            </p:stCondLst>
                            <p:childTnLst>
                              <p:par>
                                <p:cTn id="224" presetID="10" presetClass="entr" presetSubtype="0" fill="hold" grpId="0" nodeType="afterEffect">
                                  <p:stCondLst>
                                    <p:cond delay="0"/>
                                  </p:stCondLst>
                                  <p:childTnLst>
                                    <p:set>
                                      <p:cBhvr>
                                        <p:cTn id="225" dur="1" fill="hold">
                                          <p:stCondLst>
                                            <p:cond delay="0"/>
                                          </p:stCondLst>
                                        </p:cTn>
                                        <p:tgtEl>
                                          <p:spTgt spid="117789"/>
                                        </p:tgtEl>
                                        <p:attrNameLst>
                                          <p:attrName>style.visibility</p:attrName>
                                        </p:attrNameLst>
                                      </p:cBhvr>
                                      <p:to>
                                        <p:strVal val="visible"/>
                                      </p:to>
                                    </p:set>
                                    <p:animEffect transition="in" filter="fade">
                                      <p:cBhvr>
                                        <p:cTn id="226" dur="2000"/>
                                        <p:tgtEl>
                                          <p:spTgt spid="117789"/>
                                        </p:tgtEl>
                                      </p:cBhvr>
                                    </p:animEffect>
                                  </p:childTnLst>
                                </p:cTn>
                              </p:par>
                            </p:childTnLst>
                          </p:cTn>
                        </p:par>
                        <p:par>
                          <p:cTn id="227" fill="hold" nodeType="afterGroup">
                            <p:stCondLst>
                              <p:cond delay="122500"/>
                            </p:stCondLst>
                            <p:childTnLst>
                              <p:par>
                                <p:cTn id="228" presetID="10" presetClass="exit" presetSubtype="0" fill="hold" grpId="1" nodeType="afterEffect">
                                  <p:stCondLst>
                                    <p:cond delay="500"/>
                                  </p:stCondLst>
                                  <p:childTnLst>
                                    <p:animEffect transition="out" filter="fade">
                                      <p:cBhvr>
                                        <p:cTn id="229" dur="2000"/>
                                        <p:tgtEl>
                                          <p:spTgt spid="117789"/>
                                        </p:tgtEl>
                                      </p:cBhvr>
                                    </p:animEffect>
                                    <p:set>
                                      <p:cBhvr>
                                        <p:cTn id="230" dur="1" fill="hold">
                                          <p:stCondLst>
                                            <p:cond delay="1999"/>
                                          </p:stCondLst>
                                        </p:cTn>
                                        <p:tgtEl>
                                          <p:spTgt spid="117789"/>
                                        </p:tgtEl>
                                        <p:attrNameLst>
                                          <p:attrName>style.visibility</p:attrName>
                                        </p:attrNameLst>
                                      </p:cBhvr>
                                      <p:to>
                                        <p:strVal val="hidden"/>
                                      </p:to>
                                    </p:set>
                                  </p:childTnLst>
                                </p:cTn>
                              </p:par>
                            </p:childTnLst>
                          </p:cTn>
                        </p:par>
                        <p:par>
                          <p:cTn id="231" fill="hold" nodeType="afterGroup">
                            <p:stCondLst>
                              <p:cond delay="125000"/>
                            </p:stCondLst>
                            <p:childTnLst>
                              <p:par>
                                <p:cTn id="232" presetID="10" presetClass="entr" presetSubtype="0" fill="hold" grpId="0" nodeType="afterEffect">
                                  <p:stCondLst>
                                    <p:cond delay="0"/>
                                  </p:stCondLst>
                                  <p:childTnLst>
                                    <p:set>
                                      <p:cBhvr>
                                        <p:cTn id="233" dur="1" fill="hold">
                                          <p:stCondLst>
                                            <p:cond delay="0"/>
                                          </p:stCondLst>
                                        </p:cTn>
                                        <p:tgtEl>
                                          <p:spTgt spid="117790"/>
                                        </p:tgtEl>
                                        <p:attrNameLst>
                                          <p:attrName>style.visibility</p:attrName>
                                        </p:attrNameLst>
                                      </p:cBhvr>
                                      <p:to>
                                        <p:strVal val="visible"/>
                                      </p:to>
                                    </p:set>
                                    <p:animEffect transition="in" filter="fade">
                                      <p:cBhvr>
                                        <p:cTn id="234" dur="2000"/>
                                        <p:tgtEl>
                                          <p:spTgt spid="117790"/>
                                        </p:tgtEl>
                                      </p:cBhvr>
                                    </p:animEffect>
                                  </p:childTnLst>
                                </p:cTn>
                              </p:par>
                            </p:childTnLst>
                          </p:cTn>
                        </p:par>
                        <p:par>
                          <p:cTn id="235" fill="hold" nodeType="afterGroup">
                            <p:stCondLst>
                              <p:cond delay="127000"/>
                            </p:stCondLst>
                            <p:childTnLst>
                              <p:par>
                                <p:cTn id="236" presetID="10" presetClass="exit" presetSubtype="0" fill="hold" grpId="1" nodeType="afterEffect">
                                  <p:stCondLst>
                                    <p:cond delay="500"/>
                                  </p:stCondLst>
                                  <p:childTnLst>
                                    <p:animEffect transition="out" filter="fade">
                                      <p:cBhvr>
                                        <p:cTn id="237" dur="2000"/>
                                        <p:tgtEl>
                                          <p:spTgt spid="117790"/>
                                        </p:tgtEl>
                                      </p:cBhvr>
                                    </p:animEffect>
                                    <p:set>
                                      <p:cBhvr>
                                        <p:cTn id="238" dur="1" fill="hold">
                                          <p:stCondLst>
                                            <p:cond delay="1999"/>
                                          </p:stCondLst>
                                        </p:cTn>
                                        <p:tgtEl>
                                          <p:spTgt spid="117790"/>
                                        </p:tgtEl>
                                        <p:attrNameLst>
                                          <p:attrName>style.visibility</p:attrName>
                                        </p:attrNameLst>
                                      </p:cBhvr>
                                      <p:to>
                                        <p:strVal val="hidden"/>
                                      </p:to>
                                    </p:set>
                                  </p:childTnLst>
                                </p:cTn>
                              </p:par>
                            </p:childTnLst>
                          </p:cTn>
                        </p:par>
                        <p:par>
                          <p:cTn id="239" fill="hold" nodeType="afterGroup">
                            <p:stCondLst>
                              <p:cond delay="129500"/>
                            </p:stCondLst>
                            <p:childTnLst>
                              <p:par>
                                <p:cTn id="240" presetID="10" presetClass="entr" presetSubtype="0" fill="hold" grpId="0" nodeType="afterEffect">
                                  <p:stCondLst>
                                    <p:cond delay="0"/>
                                  </p:stCondLst>
                                  <p:childTnLst>
                                    <p:set>
                                      <p:cBhvr>
                                        <p:cTn id="241" dur="1" fill="hold">
                                          <p:stCondLst>
                                            <p:cond delay="0"/>
                                          </p:stCondLst>
                                        </p:cTn>
                                        <p:tgtEl>
                                          <p:spTgt spid="117794"/>
                                        </p:tgtEl>
                                        <p:attrNameLst>
                                          <p:attrName>style.visibility</p:attrName>
                                        </p:attrNameLst>
                                      </p:cBhvr>
                                      <p:to>
                                        <p:strVal val="visible"/>
                                      </p:to>
                                    </p:set>
                                    <p:animEffect transition="in" filter="fade">
                                      <p:cBhvr>
                                        <p:cTn id="242" dur="3000"/>
                                        <p:tgtEl>
                                          <p:spTgt spid="117794"/>
                                        </p:tgtEl>
                                      </p:cBhvr>
                                    </p:animEffect>
                                  </p:childTnLst>
                                </p:cTn>
                              </p:par>
                            </p:childTnLst>
                          </p:cTn>
                        </p:par>
                        <p:par>
                          <p:cTn id="243" fill="hold" nodeType="afterGroup">
                            <p:stCondLst>
                              <p:cond delay="132500"/>
                            </p:stCondLst>
                            <p:childTnLst>
                              <p:par>
                                <p:cTn id="244" presetID="10" presetClass="exit" presetSubtype="0" fill="hold" grpId="1" nodeType="afterEffect">
                                  <p:stCondLst>
                                    <p:cond delay="500"/>
                                  </p:stCondLst>
                                  <p:childTnLst>
                                    <p:animEffect transition="out" filter="fade">
                                      <p:cBhvr>
                                        <p:cTn id="245" dur="2000"/>
                                        <p:tgtEl>
                                          <p:spTgt spid="117794"/>
                                        </p:tgtEl>
                                      </p:cBhvr>
                                    </p:animEffect>
                                    <p:set>
                                      <p:cBhvr>
                                        <p:cTn id="246" dur="1" fill="hold">
                                          <p:stCondLst>
                                            <p:cond delay="1999"/>
                                          </p:stCondLst>
                                        </p:cTn>
                                        <p:tgtEl>
                                          <p:spTgt spid="117794"/>
                                        </p:tgtEl>
                                        <p:attrNameLst>
                                          <p:attrName>style.visibility</p:attrName>
                                        </p:attrNameLst>
                                      </p:cBhvr>
                                      <p:to>
                                        <p:strVal val="hidden"/>
                                      </p:to>
                                    </p:set>
                                  </p:childTnLst>
                                </p:cTn>
                              </p:par>
                            </p:childTnLst>
                          </p:cTn>
                        </p:par>
                        <p:par>
                          <p:cTn id="247" fill="hold" nodeType="afterGroup">
                            <p:stCondLst>
                              <p:cond delay="135000"/>
                            </p:stCondLst>
                            <p:childTnLst>
                              <p:par>
                                <p:cTn id="248" presetID="10" presetClass="entr" presetSubtype="0" fill="hold" grpId="0" nodeType="afterEffect">
                                  <p:stCondLst>
                                    <p:cond delay="0"/>
                                  </p:stCondLst>
                                  <p:childTnLst>
                                    <p:set>
                                      <p:cBhvr>
                                        <p:cTn id="249" dur="1" fill="hold">
                                          <p:stCondLst>
                                            <p:cond delay="0"/>
                                          </p:stCondLst>
                                        </p:cTn>
                                        <p:tgtEl>
                                          <p:spTgt spid="117791"/>
                                        </p:tgtEl>
                                        <p:attrNameLst>
                                          <p:attrName>style.visibility</p:attrName>
                                        </p:attrNameLst>
                                      </p:cBhvr>
                                      <p:to>
                                        <p:strVal val="visible"/>
                                      </p:to>
                                    </p:set>
                                    <p:animEffect transition="in" filter="fade">
                                      <p:cBhvr>
                                        <p:cTn id="250" dur="2000"/>
                                        <p:tgtEl>
                                          <p:spTgt spid="117791"/>
                                        </p:tgtEl>
                                      </p:cBhvr>
                                    </p:animEffect>
                                  </p:childTnLst>
                                </p:cTn>
                              </p:par>
                            </p:childTnLst>
                          </p:cTn>
                        </p:par>
                        <p:par>
                          <p:cTn id="251" fill="hold" nodeType="afterGroup">
                            <p:stCondLst>
                              <p:cond delay="137000"/>
                            </p:stCondLst>
                            <p:childTnLst>
                              <p:par>
                                <p:cTn id="252" presetID="10" presetClass="exit" presetSubtype="0" fill="hold" grpId="1" nodeType="afterEffect">
                                  <p:stCondLst>
                                    <p:cond delay="500"/>
                                  </p:stCondLst>
                                  <p:childTnLst>
                                    <p:animEffect transition="out" filter="fade">
                                      <p:cBhvr>
                                        <p:cTn id="253" dur="2000"/>
                                        <p:tgtEl>
                                          <p:spTgt spid="117791"/>
                                        </p:tgtEl>
                                      </p:cBhvr>
                                    </p:animEffect>
                                    <p:set>
                                      <p:cBhvr>
                                        <p:cTn id="254" dur="1" fill="hold">
                                          <p:stCondLst>
                                            <p:cond delay="1999"/>
                                          </p:stCondLst>
                                        </p:cTn>
                                        <p:tgtEl>
                                          <p:spTgt spid="117791"/>
                                        </p:tgtEl>
                                        <p:attrNameLst>
                                          <p:attrName>style.visibility</p:attrName>
                                        </p:attrNameLst>
                                      </p:cBhvr>
                                      <p:to>
                                        <p:strVal val="hidden"/>
                                      </p:to>
                                    </p:set>
                                  </p:childTnLst>
                                </p:cTn>
                              </p:par>
                            </p:childTnLst>
                          </p:cTn>
                        </p:par>
                        <p:par>
                          <p:cTn id="255" fill="hold" nodeType="afterGroup">
                            <p:stCondLst>
                              <p:cond delay="139500"/>
                            </p:stCondLst>
                            <p:childTnLst>
                              <p:par>
                                <p:cTn id="256" presetID="10" presetClass="entr" presetSubtype="0" fill="hold" grpId="0" nodeType="afterEffect">
                                  <p:stCondLst>
                                    <p:cond delay="0"/>
                                  </p:stCondLst>
                                  <p:childTnLst>
                                    <p:set>
                                      <p:cBhvr>
                                        <p:cTn id="257" dur="1" fill="hold">
                                          <p:stCondLst>
                                            <p:cond delay="0"/>
                                          </p:stCondLst>
                                        </p:cTn>
                                        <p:tgtEl>
                                          <p:spTgt spid="117797"/>
                                        </p:tgtEl>
                                        <p:attrNameLst>
                                          <p:attrName>style.visibility</p:attrName>
                                        </p:attrNameLst>
                                      </p:cBhvr>
                                      <p:to>
                                        <p:strVal val="visible"/>
                                      </p:to>
                                    </p:set>
                                    <p:animEffect transition="in" filter="fade">
                                      <p:cBhvr>
                                        <p:cTn id="258" dur="3000"/>
                                        <p:tgtEl>
                                          <p:spTgt spid="117797"/>
                                        </p:tgtEl>
                                      </p:cBhvr>
                                    </p:animEffect>
                                  </p:childTnLst>
                                </p:cTn>
                              </p:par>
                            </p:childTnLst>
                          </p:cTn>
                        </p:par>
                        <p:par>
                          <p:cTn id="259" fill="hold" nodeType="afterGroup">
                            <p:stCondLst>
                              <p:cond delay="142500"/>
                            </p:stCondLst>
                            <p:childTnLst>
                              <p:par>
                                <p:cTn id="260" presetID="10" presetClass="exit" presetSubtype="0" fill="hold" grpId="1" nodeType="afterEffect">
                                  <p:stCondLst>
                                    <p:cond delay="500"/>
                                  </p:stCondLst>
                                  <p:childTnLst>
                                    <p:animEffect transition="out" filter="fade">
                                      <p:cBhvr>
                                        <p:cTn id="261" dur="2000"/>
                                        <p:tgtEl>
                                          <p:spTgt spid="117797"/>
                                        </p:tgtEl>
                                      </p:cBhvr>
                                    </p:animEffect>
                                    <p:set>
                                      <p:cBhvr>
                                        <p:cTn id="262" dur="1" fill="hold">
                                          <p:stCondLst>
                                            <p:cond delay="1999"/>
                                          </p:stCondLst>
                                        </p:cTn>
                                        <p:tgtEl>
                                          <p:spTgt spid="117797"/>
                                        </p:tgtEl>
                                        <p:attrNameLst>
                                          <p:attrName>style.visibility</p:attrName>
                                        </p:attrNameLst>
                                      </p:cBhvr>
                                      <p:to>
                                        <p:strVal val="hidden"/>
                                      </p:to>
                                    </p:set>
                                  </p:childTnLst>
                                </p:cTn>
                              </p:par>
                            </p:childTnLst>
                          </p:cTn>
                        </p:par>
                        <p:par>
                          <p:cTn id="263" fill="hold" nodeType="afterGroup">
                            <p:stCondLst>
                              <p:cond delay="145000"/>
                            </p:stCondLst>
                            <p:childTnLst>
                              <p:par>
                                <p:cTn id="264" presetID="10" presetClass="entr" presetSubtype="0" fill="hold" grpId="0" nodeType="afterEffect">
                                  <p:stCondLst>
                                    <p:cond delay="0"/>
                                  </p:stCondLst>
                                  <p:childTnLst>
                                    <p:set>
                                      <p:cBhvr>
                                        <p:cTn id="265" dur="1" fill="hold">
                                          <p:stCondLst>
                                            <p:cond delay="0"/>
                                          </p:stCondLst>
                                        </p:cTn>
                                        <p:tgtEl>
                                          <p:spTgt spid="117795"/>
                                        </p:tgtEl>
                                        <p:attrNameLst>
                                          <p:attrName>style.visibility</p:attrName>
                                        </p:attrNameLst>
                                      </p:cBhvr>
                                      <p:to>
                                        <p:strVal val="visible"/>
                                      </p:to>
                                    </p:set>
                                    <p:animEffect transition="in" filter="fade">
                                      <p:cBhvr>
                                        <p:cTn id="266" dur="1000"/>
                                        <p:tgtEl>
                                          <p:spTgt spid="117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p:bldP spid="117763" grpId="1"/>
      <p:bldP spid="117764" grpId="0"/>
      <p:bldP spid="117764" grpId="1"/>
      <p:bldP spid="117765" grpId="0"/>
      <p:bldP spid="117765" grpId="1"/>
      <p:bldP spid="117766" grpId="0"/>
      <p:bldP spid="117766" grpId="1"/>
      <p:bldP spid="117767" grpId="0"/>
      <p:bldP spid="117767" grpId="1"/>
      <p:bldP spid="117768" grpId="0"/>
      <p:bldP spid="117768" grpId="1"/>
      <p:bldP spid="117769" grpId="0"/>
      <p:bldP spid="117769" grpId="1"/>
      <p:bldP spid="117770" grpId="0"/>
      <p:bldP spid="117770" grpId="1"/>
      <p:bldP spid="117771" grpId="0"/>
      <p:bldP spid="117771" grpId="1"/>
      <p:bldP spid="117772" grpId="0"/>
      <p:bldP spid="117772" grpId="1"/>
      <p:bldP spid="117773" grpId="0"/>
      <p:bldP spid="117773" grpId="1"/>
      <p:bldP spid="117774" grpId="0"/>
      <p:bldP spid="117774" grpId="1"/>
      <p:bldP spid="117775" grpId="0"/>
      <p:bldP spid="117775" grpId="1"/>
      <p:bldP spid="117776" grpId="0"/>
      <p:bldP spid="117776" grpId="1"/>
      <p:bldP spid="117777" grpId="0"/>
      <p:bldP spid="117777" grpId="1"/>
      <p:bldP spid="117778" grpId="0"/>
      <p:bldP spid="117778" grpId="1"/>
      <p:bldP spid="117779" grpId="0"/>
      <p:bldP spid="117779" grpId="1"/>
      <p:bldP spid="117780" grpId="0"/>
      <p:bldP spid="117780" grpId="1"/>
      <p:bldP spid="117781" grpId="0"/>
      <p:bldP spid="117781" grpId="1"/>
      <p:bldP spid="117782" grpId="0"/>
      <p:bldP spid="117782" grpId="1"/>
      <p:bldP spid="117783" grpId="0"/>
      <p:bldP spid="117783" grpId="1"/>
      <p:bldP spid="117784" grpId="0"/>
      <p:bldP spid="117784" grpId="1"/>
      <p:bldP spid="117785" grpId="0"/>
      <p:bldP spid="117785" grpId="1"/>
      <p:bldP spid="117786" grpId="0"/>
      <p:bldP spid="117786" grpId="1"/>
      <p:bldP spid="117787" grpId="0"/>
      <p:bldP spid="117787" grpId="1"/>
      <p:bldP spid="117788" grpId="0"/>
      <p:bldP spid="117788" grpId="1"/>
      <p:bldP spid="117789" grpId="0"/>
      <p:bldP spid="117789" grpId="1"/>
      <p:bldP spid="117790" grpId="0"/>
      <p:bldP spid="117790" grpId="1"/>
      <p:bldP spid="117791" grpId="0"/>
      <p:bldP spid="117791" grpId="1"/>
      <p:bldP spid="117793" grpId="0"/>
      <p:bldP spid="117794" grpId="0"/>
      <p:bldP spid="117794" grpId="1"/>
      <p:bldP spid="117795" grpId="0"/>
      <p:bldP spid="117796" grpId="0"/>
      <p:bldP spid="117796" grpId="1"/>
      <p:bldP spid="117797" grpId="0"/>
      <p:bldP spid="11779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Group 2">
            <a:extLst>
              <a:ext uri="{FF2B5EF4-FFF2-40B4-BE49-F238E27FC236}">
                <a16:creationId xmlns:a16="http://schemas.microsoft.com/office/drawing/2014/main" id="{D517BE34-325D-4D51-B457-46690969A421}"/>
              </a:ext>
            </a:extLst>
          </p:cNvPr>
          <p:cNvGraphicFramePr>
            <a:graphicFrameLocks noGrp="1"/>
          </p:cNvGraphicFramePr>
          <p:nvPr>
            <p:ph/>
          </p:nvPr>
        </p:nvGraphicFramePr>
        <p:xfrm>
          <a:off x="457200" y="533400"/>
          <a:ext cx="8229600" cy="5802313"/>
        </p:xfrm>
        <a:graphic>
          <a:graphicData uri="http://schemas.openxmlformats.org/drawingml/2006/table">
            <a:tbl>
              <a:tblPr/>
              <a:tblGrid>
                <a:gridCol w="912813">
                  <a:extLst>
                    <a:ext uri="{9D8B030D-6E8A-4147-A177-3AD203B41FA5}">
                      <a16:colId xmlns:a16="http://schemas.microsoft.com/office/drawing/2014/main" val="569701429"/>
                    </a:ext>
                  </a:extLst>
                </a:gridCol>
                <a:gridCol w="1316037">
                  <a:extLst>
                    <a:ext uri="{9D8B030D-6E8A-4147-A177-3AD203B41FA5}">
                      <a16:colId xmlns:a16="http://schemas.microsoft.com/office/drawing/2014/main" val="1243206989"/>
                    </a:ext>
                  </a:extLst>
                </a:gridCol>
                <a:gridCol w="714375">
                  <a:extLst>
                    <a:ext uri="{9D8B030D-6E8A-4147-A177-3AD203B41FA5}">
                      <a16:colId xmlns:a16="http://schemas.microsoft.com/office/drawing/2014/main" val="4005059162"/>
                    </a:ext>
                  </a:extLst>
                </a:gridCol>
                <a:gridCol w="714375">
                  <a:extLst>
                    <a:ext uri="{9D8B030D-6E8A-4147-A177-3AD203B41FA5}">
                      <a16:colId xmlns:a16="http://schemas.microsoft.com/office/drawing/2014/main" val="1455333422"/>
                    </a:ext>
                  </a:extLst>
                </a:gridCol>
                <a:gridCol w="714375">
                  <a:extLst>
                    <a:ext uri="{9D8B030D-6E8A-4147-A177-3AD203B41FA5}">
                      <a16:colId xmlns:a16="http://schemas.microsoft.com/office/drawing/2014/main" val="479202196"/>
                    </a:ext>
                  </a:extLst>
                </a:gridCol>
                <a:gridCol w="3857625">
                  <a:extLst>
                    <a:ext uri="{9D8B030D-6E8A-4147-A177-3AD203B41FA5}">
                      <a16:colId xmlns:a16="http://schemas.microsoft.com/office/drawing/2014/main" val="2550453082"/>
                    </a:ext>
                  </a:extLst>
                </a:gridCol>
              </a:tblGrid>
              <a:tr h="304800">
                <a:tc gridSpan="6">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Edrule Quiz Marks – (A Word Document)</a:t>
                      </a:r>
                      <a:endParaRPr kumimoji="0" lang="en-US" altLang="en-US" sz="18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1706150"/>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DATE</a:t>
                      </a:r>
                      <a:endParaRPr kumimoji="0" lang="en-US" altLang="en-US" sz="1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6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X</a:t>
                      </a:r>
                      <a:endParaRPr kumimoji="0" lang="en-US" altLang="en-US" sz="16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Comments</a:t>
                      </a: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2075666"/>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tested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tasted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65246736"/>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cycled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85043172"/>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cuffed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2295674"/>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paced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6993633"/>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raced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ray – sed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57939141"/>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faded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51651881"/>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rammed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509844"/>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iced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I sed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61057410"/>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pulled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7999542"/>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cooked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13319514"/>
                  </a:ext>
                </a:extLst>
              </a:tr>
              <a:tr h="244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laced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lace 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78282705"/>
                  </a:ext>
                </a:extLst>
              </a:tr>
              <a:tr h="304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played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9627377"/>
                  </a:ext>
                </a:extLst>
              </a:tr>
              <a:tr h="304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cooled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3327447"/>
                  </a:ext>
                </a:extLst>
              </a:tr>
              <a:tr h="304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landed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19299257"/>
                  </a:ext>
                </a:extLst>
              </a:tr>
              <a:tr h="268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scarred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scared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4150759"/>
                  </a:ext>
                </a:extLst>
              </a:tr>
              <a:tr h="2825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excused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rPr>
                        <a:t>X</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exist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136829"/>
                  </a:ext>
                </a:extLst>
              </a:tr>
              <a:tr h="2825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exceeded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exist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462688"/>
                  </a:ext>
                </a:extLst>
              </a:tr>
              <a:tr h="268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1"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en-US" altLang="en-US" sz="1400" b="0" i="0" u="none" strike="noStrike" cap="none" normalizeH="0" baseline="0">
                        <a:ln>
                          <a:noFill/>
                        </a:ln>
                        <a:solidFill>
                          <a:schemeClr val="tx1"/>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ct val="20000"/>
                        </a:spcBef>
                        <a:spcAft>
                          <a:spcPct val="0"/>
                        </a:spcAft>
                        <a:buClrTx/>
                        <a:buSzTx/>
                        <a:buFontTx/>
                        <a:buNone/>
                        <a:tabLst/>
                      </a:pPr>
                      <a:r>
                        <a:rPr kumimoji="0" lang="en-US" altLang="en-US" sz="1400" b="1" i="0" u="none" strike="noStrike" cap="none" normalizeH="0" baseline="0">
                          <a:ln>
                            <a:noFill/>
                          </a:ln>
                          <a:solidFill>
                            <a:srgbClr val="FF0000"/>
                          </a:solidFill>
                          <a:effectLst/>
                          <a:latin typeface="Arial" panose="020B0604020202020204" pitchFamily="34" charset="0"/>
                        </a:rPr>
                        <a:t>MARK -  10 /  17 √</a:t>
                      </a:r>
                      <a:r>
                        <a:rPr kumimoji="0" lang="en-US" altLang="en-US" sz="1400" b="1" i="0" u="none" strike="noStrike" cap="none" normalizeH="0" baseline="0">
                          <a:ln>
                            <a:noFill/>
                          </a:ln>
                          <a:solidFill>
                            <a:schemeClr val="tx1"/>
                          </a:solidFill>
                          <a:effectLst/>
                          <a:latin typeface="Arial" panose="020B0604020202020204" pitchFamily="34" charset="0"/>
                        </a:rPr>
                        <a:t>  ;  </a:t>
                      </a:r>
                      <a:r>
                        <a:rPr kumimoji="0" lang="en-US" altLang="en-US" sz="1400" b="1" i="0" u="none" strike="noStrike" cap="none" normalizeH="0" baseline="0">
                          <a:ln>
                            <a:noFill/>
                          </a:ln>
                          <a:solidFill>
                            <a:srgbClr val="FF3399"/>
                          </a:solidFill>
                          <a:effectLst/>
                          <a:latin typeface="Arial" panose="020B0604020202020204" pitchFamily="34" charset="0"/>
                        </a:rPr>
                        <a:t>3/17 Missed</a:t>
                      </a:r>
                      <a:r>
                        <a:rPr kumimoji="0" lang="en-US" altLang="en-US" sz="1400" b="1" i="0" u="none" strike="noStrike" cap="none" normalizeH="0" baseline="0">
                          <a:ln>
                            <a:noFill/>
                          </a:ln>
                          <a:solidFill>
                            <a:schemeClr val="tx1"/>
                          </a:solidFill>
                          <a:effectLst/>
                          <a:latin typeface="Arial" panose="020B0604020202020204" pitchFamily="34" charset="0"/>
                        </a:rPr>
                        <a:t> ;   4/17 X</a:t>
                      </a:r>
                      <a:endParaRPr kumimoji="0" lang="en-US" altLang="en-US" sz="1400" b="1" i="0" u="none" strike="noStrike" cap="none" normalizeH="0" baseline="0">
                        <a:ln>
                          <a:noFill/>
                        </a:ln>
                        <a:solidFill>
                          <a:srgbClr val="FF0000"/>
                        </a:solidFill>
                        <a:effectLst/>
                        <a:latin typeface="Arial" panose="020B0604020202020204"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6107719"/>
                  </a:ext>
                </a:extLst>
              </a:tr>
            </a:tbl>
          </a:graphicData>
        </a:graphic>
      </p:graphicFrame>
      <p:sp>
        <p:nvSpPr>
          <p:cNvPr id="115858" name="Text Box 146">
            <a:extLst>
              <a:ext uri="{FF2B5EF4-FFF2-40B4-BE49-F238E27FC236}">
                <a16:creationId xmlns:a16="http://schemas.microsoft.com/office/drawing/2014/main" id="{EBF446B3-6102-4F3A-8732-6497282415D8}"/>
              </a:ext>
            </a:extLst>
          </p:cNvPr>
          <p:cNvSpPr txBox="1">
            <a:spLocks noChangeArrowheads="1"/>
          </p:cNvSpPr>
          <p:nvPr/>
        </p:nvSpPr>
        <p:spPr bwMode="auto">
          <a:xfrm>
            <a:off x="7543800" y="64008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66FF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slide(fromBottom)">
                                      <p:cBhvr>
                                        <p:cTn id="7" dur="500"/>
                                        <p:tgtEl>
                                          <p:spTgt spid="1157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5858"/>
                                        </p:tgtEl>
                                        <p:attrNameLst>
                                          <p:attrName>style.visibility</p:attrName>
                                        </p:attrNameLst>
                                      </p:cBhvr>
                                      <p:to>
                                        <p:strVal val="visible"/>
                                      </p:to>
                                    </p:set>
                                    <p:animEffect transition="in" filter="fade">
                                      <p:cBhvr>
                                        <p:cTn id="12" dur="2000"/>
                                        <p:tgtEl>
                                          <p:spTgt spid="115858"/>
                                        </p:tgtEl>
                                      </p:cBhvr>
                                    </p:animEffect>
                                  </p:childTnLst>
                                  <p:subTnLst>
                                    <p:audio>
                                      <p:cMediaNode>
                                        <p:cTn display="0" masterRel="sameClick">
                                          <p:stCondLst>
                                            <p:cond evt="begin" delay="0">
                                              <p:tn val="10"/>
                                            </p:cond>
                                          </p:stCondLst>
                                          <p:endCondLst>
                                            <p:cond evt="onStopAudio" delay="0">
                                              <p:tgtEl>
                                                <p:sldTgt/>
                                              </p:tgtEl>
                                            </p:cond>
                                          </p:endCondLst>
                                        </p:cTn>
                                        <p:tgtEl>
                                          <p:sndTgt r:embed="rId3" name="P2 11 Ed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2900E14A-695A-4F9C-99B5-4A317BEA5BF6}"/>
              </a:ext>
            </a:extLst>
          </p:cNvPr>
          <p:cNvSpPr txBox="1">
            <a:spLocks noChangeArrowheads="1"/>
          </p:cNvSpPr>
          <p:nvPr/>
        </p:nvSpPr>
        <p:spPr bwMode="auto">
          <a:xfrm>
            <a:off x="2514600" y="838200"/>
            <a:ext cx="4876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800" b="1">
                <a:latin typeface="Comic Sans MS" panose="030F0702030302020204" pitchFamily="66" charset="0"/>
              </a:rPr>
              <a:t>Short Stories</a:t>
            </a:r>
          </a:p>
        </p:txBody>
      </p:sp>
      <p:sp>
        <p:nvSpPr>
          <p:cNvPr id="28675" name="Text Box 3">
            <a:extLst>
              <a:ext uri="{FF2B5EF4-FFF2-40B4-BE49-F238E27FC236}">
                <a16:creationId xmlns:a16="http://schemas.microsoft.com/office/drawing/2014/main" id="{051C950B-C3E9-4A2F-8A20-5A5642E70E19}"/>
              </a:ext>
            </a:extLst>
          </p:cNvPr>
          <p:cNvSpPr txBox="1">
            <a:spLocks noChangeArrowheads="1"/>
          </p:cNvSpPr>
          <p:nvPr/>
        </p:nvSpPr>
        <p:spPr bwMode="auto">
          <a:xfrm>
            <a:off x="1905000" y="5867400"/>
            <a:ext cx="47244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a:latin typeface="Book Antiqua" panose="02040602050305030304" pitchFamily="18" charset="0"/>
              </a:rPr>
              <a:t>From Basic Comprehension Passages</a:t>
            </a:r>
          </a:p>
          <a:p>
            <a:pPr algn="ctr">
              <a:spcBef>
                <a:spcPct val="50000"/>
              </a:spcBef>
            </a:pPr>
            <a:r>
              <a:rPr lang="en-US" altLang="en-US" sz="1400">
                <a:latin typeface="Book Antiqua" panose="02040602050305030304" pitchFamily="18" charset="0"/>
              </a:rPr>
              <a:t>By Don Byrne</a:t>
            </a:r>
          </a:p>
        </p:txBody>
      </p:sp>
      <p:sp>
        <p:nvSpPr>
          <p:cNvPr id="28676" name="Text Box 4">
            <a:extLst>
              <a:ext uri="{FF2B5EF4-FFF2-40B4-BE49-F238E27FC236}">
                <a16:creationId xmlns:a16="http://schemas.microsoft.com/office/drawing/2014/main" id="{A76F245D-A9EF-4D04-A8FB-AFB25437A7EE}"/>
              </a:ext>
            </a:extLst>
          </p:cNvPr>
          <p:cNvSpPr txBox="1">
            <a:spLocks noChangeArrowheads="1"/>
          </p:cNvSpPr>
          <p:nvPr/>
        </p:nvSpPr>
        <p:spPr bwMode="auto">
          <a:xfrm>
            <a:off x="2209800" y="1981200"/>
            <a:ext cx="495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4000" b="1">
                <a:solidFill>
                  <a:srgbClr val="CC3300"/>
                </a:solidFill>
                <a:latin typeface="Comic Sans MS" panose="030F0702030302020204" pitchFamily="66" charset="0"/>
              </a:rPr>
              <a:t>An Adventure</a:t>
            </a:r>
            <a:endParaRPr lang="en-US" altLang="en-US" sz="4000" b="1">
              <a:solidFill>
                <a:srgbClr val="CC3300"/>
              </a:solidFill>
              <a:latin typeface="Comic Sans MS" panose="030F0702030302020204" pitchFamily="66" charset="0"/>
            </a:endParaRPr>
          </a:p>
        </p:txBody>
      </p:sp>
      <p:pic>
        <p:nvPicPr>
          <p:cNvPr id="28677" name="Picture 5">
            <a:extLst>
              <a:ext uri="{FF2B5EF4-FFF2-40B4-BE49-F238E27FC236}">
                <a16:creationId xmlns:a16="http://schemas.microsoft.com/office/drawing/2014/main" id="{A8B4376A-33E9-4996-9E0B-B09865751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81400" y="2743200"/>
            <a:ext cx="2514600" cy="3011488"/>
          </a:xfrm>
          <a:prstGeom prst="rect">
            <a:avLst/>
          </a:prstGeom>
          <a:noFill/>
          <a:extLst>
            <a:ext uri="{909E8E84-426E-40DD-AFC4-6F175D3DCCD1}">
              <a14:hiddenFill xmlns:a14="http://schemas.microsoft.com/office/drawing/2010/main">
                <a:solidFill>
                  <a:srgbClr val="FFFFFF"/>
                </a:solidFill>
              </a14:hiddenFill>
            </a:ext>
          </a:extLst>
        </p:spPr>
      </p:pic>
      <p:sp>
        <p:nvSpPr>
          <p:cNvPr id="28678" name="Text Box 6">
            <a:extLst>
              <a:ext uri="{FF2B5EF4-FFF2-40B4-BE49-F238E27FC236}">
                <a16:creationId xmlns:a16="http://schemas.microsoft.com/office/drawing/2014/main" id="{905EE33A-4F46-45F2-8023-5662B7F3D46A}"/>
              </a:ext>
            </a:extLst>
          </p:cNvPr>
          <p:cNvSpPr txBox="1">
            <a:spLocks noChangeArrowheads="1"/>
          </p:cNvSpPr>
          <p:nvPr/>
        </p:nvSpPr>
        <p:spPr bwMode="auto">
          <a:xfrm>
            <a:off x="1752600" y="38100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solidFill>
                  <a:srgbClr val="D60093"/>
                </a:solidFill>
                <a:latin typeface="Algerian" panose="04020705040A02060702" pitchFamily="82" charset="0"/>
              </a:rPr>
              <a:t>Best Practice # 5</a:t>
            </a:r>
          </a:p>
        </p:txBody>
      </p:sp>
      <p:sp>
        <p:nvSpPr>
          <p:cNvPr id="28679" name="Text Box 7">
            <a:extLst>
              <a:ext uri="{FF2B5EF4-FFF2-40B4-BE49-F238E27FC236}">
                <a16:creationId xmlns:a16="http://schemas.microsoft.com/office/drawing/2014/main" id="{DE118581-4F80-4E3E-98D1-7BBA9B2E034F}"/>
              </a:ext>
            </a:extLst>
          </p:cNvPr>
          <p:cNvSpPr txBox="1">
            <a:spLocks noChangeArrowheads="1"/>
          </p:cNvSpPr>
          <p:nvPr/>
        </p:nvSpPr>
        <p:spPr bwMode="auto">
          <a:xfrm>
            <a:off x="1752600" y="15240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i="1">
                <a:solidFill>
                  <a:srgbClr val="D60093"/>
                </a:solidFill>
                <a:latin typeface="Algerian" panose="04020705040A02060702" pitchFamily="82" charset="0"/>
              </a:rPr>
              <a:t>Provide Practice, Practice, Practice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28678"/>
                                        </p:tgtEl>
                                        <p:attrNameLst>
                                          <p:attrName>style.visibility</p:attrName>
                                        </p:attrNameLst>
                                      </p:cBhvr>
                                      <p:to>
                                        <p:strVal val="visible"/>
                                      </p:to>
                                    </p:set>
                                    <p:animScale>
                                      <p:cBhvr>
                                        <p:cTn id="7" dur="1000" decel="50000" fill="hold">
                                          <p:stCondLst>
                                            <p:cond delay="0"/>
                                          </p:stCondLst>
                                        </p:cTn>
                                        <p:tgtEl>
                                          <p:spTgt spid="286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8678"/>
                                        </p:tgtEl>
                                        <p:attrNameLst>
                                          <p:attrName>ppt_x</p:attrName>
                                          <p:attrName>ppt_y</p:attrName>
                                        </p:attrNameLst>
                                      </p:cBhvr>
                                    </p:animMotion>
                                    <p:animEffect transition="in" filter="fade">
                                      <p:cBhvr>
                                        <p:cTn id="9" dur="1000"/>
                                        <p:tgtEl>
                                          <p:spTgt spid="28678"/>
                                        </p:tgtEl>
                                      </p:cBhvr>
                                    </p:animEffect>
                                  </p:childTnLst>
                                </p:cTn>
                              </p:par>
                            </p:childTnLst>
                          </p:cTn>
                        </p:par>
                        <p:par>
                          <p:cTn id="10" fill="hold" nodeType="afterGroup">
                            <p:stCondLst>
                              <p:cond delay="2300"/>
                            </p:stCondLst>
                            <p:childTnLst>
                              <p:par>
                                <p:cTn id="11" presetID="2" presetClass="entr" presetSubtype="8" fill="hold" grpId="0" nodeType="afterEffect">
                                  <p:stCondLst>
                                    <p:cond delay="0"/>
                                  </p:stCondLst>
                                  <p:iterate type="lt">
                                    <p:tmPct val="20000"/>
                                  </p:iterate>
                                  <p:childTnLst>
                                    <p:set>
                                      <p:cBhvr>
                                        <p:cTn id="12" dur="1" fill="hold">
                                          <p:stCondLst>
                                            <p:cond delay="0"/>
                                          </p:stCondLst>
                                        </p:cTn>
                                        <p:tgtEl>
                                          <p:spTgt spid="28679"/>
                                        </p:tgtEl>
                                        <p:attrNameLst>
                                          <p:attrName>style.visibility</p:attrName>
                                        </p:attrNameLst>
                                      </p:cBhvr>
                                      <p:to>
                                        <p:strVal val="visible"/>
                                      </p:to>
                                    </p:set>
                                    <p:anim calcmode="lin" valueType="num">
                                      <p:cBhvr additive="base">
                                        <p:cTn id="13" dur="500" fill="hold"/>
                                        <p:tgtEl>
                                          <p:spTgt spid="28679"/>
                                        </p:tgtEl>
                                        <p:attrNameLst>
                                          <p:attrName>ppt_x</p:attrName>
                                        </p:attrNameLst>
                                      </p:cBhvr>
                                      <p:tavLst>
                                        <p:tav tm="0">
                                          <p:val>
                                            <p:strVal val="0-#ppt_w/2"/>
                                          </p:val>
                                        </p:tav>
                                        <p:tav tm="100000">
                                          <p:val>
                                            <p:strVal val="#ppt_x"/>
                                          </p:val>
                                        </p:tav>
                                      </p:tavLst>
                                    </p:anim>
                                    <p:anim calcmode="lin" valueType="num">
                                      <p:cBhvr additive="base">
                                        <p:cTn id="14" dur="500" fill="hold"/>
                                        <p:tgtEl>
                                          <p:spTgt spid="2867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674"/>
                                        </p:tgtEl>
                                        <p:attrNameLst>
                                          <p:attrName>style.visibility</p:attrName>
                                        </p:attrNameLst>
                                      </p:cBhvr>
                                      <p:to>
                                        <p:strVal val="visible"/>
                                      </p:to>
                                    </p:set>
                                    <p:animEffect transition="in" filter="fade">
                                      <p:cBhvr>
                                        <p:cTn id="19" dur="2000"/>
                                        <p:tgtEl>
                                          <p:spTgt spid="28674"/>
                                        </p:tgtEl>
                                      </p:cBhvr>
                                    </p:animEffect>
                                  </p:childTnLst>
                                  <p:subTnLst>
                                    <p:audio>
                                      <p:cMediaNode>
                                        <p:cTn display="0" masterRel="sameClick">
                                          <p:stCondLst>
                                            <p:cond evt="begin" delay="0">
                                              <p:tn val="17"/>
                                            </p:cond>
                                          </p:stCondLst>
                                          <p:endCondLst>
                                            <p:cond evt="onStopAudio" delay="0">
                                              <p:tgtEl>
                                                <p:sldTgt/>
                                              </p:tgtEl>
                                            </p:cond>
                                          </p:endCondLst>
                                        </p:cTn>
                                        <p:tgtEl>
                                          <p:sndTgt r:embed="rId3" name="03a Adventure.wav"/>
                                        </p:tgtEl>
                                      </p:cMediaNode>
                                    </p:audio>
                                  </p:sub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676"/>
                                        </p:tgtEl>
                                        <p:attrNameLst>
                                          <p:attrName>style.visibility</p:attrName>
                                        </p:attrNameLst>
                                      </p:cBhvr>
                                      <p:to>
                                        <p:strVal val="visible"/>
                                      </p:to>
                                    </p:set>
                                    <p:animEffect transition="in" filter="fade">
                                      <p:cBhvr>
                                        <p:cTn id="23" dur="2000"/>
                                        <p:tgtEl>
                                          <p:spTgt spid="28676"/>
                                        </p:tgtEl>
                                      </p:cBhvr>
                                    </p:animEffect>
                                  </p:childTnLst>
                                </p:cTn>
                              </p:par>
                            </p:childTnLst>
                          </p:cTn>
                        </p:par>
                        <p:par>
                          <p:cTn id="24" fill="hold" nodeType="afterGroup">
                            <p:stCondLst>
                              <p:cond delay="4000"/>
                            </p:stCondLst>
                            <p:childTnLst>
                              <p:par>
                                <p:cTn id="25" presetID="10" presetClass="entr" presetSubtype="0" fill="hold" nodeType="afterEffect">
                                  <p:stCondLst>
                                    <p:cond delay="0"/>
                                  </p:stCondLst>
                                  <p:childTnLst>
                                    <p:set>
                                      <p:cBhvr>
                                        <p:cTn id="26" dur="1" fill="hold">
                                          <p:stCondLst>
                                            <p:cond delay="0"/>
                                          </p:stCondLst>
                                        </p:cTn>
                                        <p:tgtEl>
                                          <p:spTgt spid="28677"/>
                                        </p:tgtEl>
                                        <p:attrNameLst>
                                          <p:attrName>style.visibility</p:attrName>
                                        </p:attrNameLst>
                                      </p:cBhvr>
                                      <p:to>
                                        <p:strVal val="visible"/>
                                      </p:to>
                                    </p:set>
                                    <p:animEffect transition="in" filter="fade">
                                      <p:cBhvr>
                                        <p:cTn id="27" dur="2000"/>
                                        <p:tgtEl>
                                          <p:spTgt spid="28677"/>
                                        </p:tgtEl>
                                      </p:cBhvr>
                                    </p:animEffect>
                                  </p:childTnLst>
                                </p:cTn>
                              </p:par>
                            </p:childTnLst>
                          </p:cTn>
                        </p:par>
                        <p:par>
                          <p:cTn id="28" fill="hold" nodeType="afterGroup">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8675"/>
                                        </p:tgtEl>
                                        <p:attrNameLst>
                                          <p:attrName>style.visibility</p:attrName>
                                        </p:attrNameLst>
                                      </p:cBhvr>
                                      <p:to>
                                        <p:strVal val="visible"/>
                                      </p:to>
                                    </p:set>
                                    <p:animEffect transition="in" filter="fade">
                                      <p:cBhvr>
                                        <p:cTn id="31"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p:bldP spid="28676" grpId="0"/>
      <p:bldP spid="28678" grpId="0"/>
      <p:bldP spid="286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ext Box 10">
            <a:extLst>
              <a:ext uri="{FF2B5EF4-FFF2-40B4-BE49-F238E27FC236}">
                <a16:creationId xmlns:a16="http://schemas.microsoft.com/office/drawing/2014/main" id="{8DBDFB6B-AE8A-450F-A513-2EAAD9ADBA67}"/>
              </a:ext>
            </a:extLst>
          </p:cNvPr>
          <p:cNvSpPr txBox="1">
            <a:spLocks noChangeArrowheads="1"/>
          </p:cNvSpPr>
          <p:nvPr/>
        </p:nvSpPr>
        <p:spPr bwMode="auto">
          <a:xfrm>
            <a:off x="457200" y="1066800"/>
            <a:ext cx="82296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spAutoFit/>
          </a:bodyPr>
          <a:lstStyle/>
          <a:p>
            <a:pPr>
              <a:lnSpc>
                <a:spcPct val="130000"/>
              </a:lnSpc>
            </a:pPr>
            <a:r>
              <a:rPr lang="en-GB" altLang="en-US" sz="2400" b="1">
                <a:latin typeface="Comic Sans MS" panose="030F0702030302020204" pitchFamily="66" charset="0"/>
              </a:rPr>
              <a:t> </a:t>
            </a:r>
            <a:r>
              <a:rPr lang="en-GB" altLang="en-US" sz="2400">
                <a:latin typeface="Comic Sans MS" panose="030F0702030302020204" pitchFamily="66" charset="0"/>
              </a:rPr>
              <a:t>    </a:t>
            </a:r>
            <a:r>
              <a:rPr lang="en-GB" altLang="en-US" sz="2400" b="1">
                <a:latin typeface="Comic Sans MS" panose="030F0702030302020204" pitchFamily="66" charset="0"/>
              </a:rPr>
              <a:t>Nick was bored with life. Every day was exactly the same. He got up at exactly the same time; he caught the same bus to work; he did the same things in the office; he talked to the same people; he came home at the same time; he watched the same programmes on television  - and he went to bed at the same time! </a:t>
            </a:r>
          </a:p>
          <a:p>
            <a:pPr>
              <a:lnSpc>
                <a:spcPct val="130000"/>
              </a:lnSpc>
            </a:pPr>
            <a:r>
              <a:rPr lang="en-GB" altLang="en-US" sz="2400" b="1">
                <a:latin typeface="Comic Sans MS" panose="030F0702030302020204" pitchFamily="66" charset="0"/>
              </a:rPr>
              <a:t>     "What I need is a little adventure!" Nick thought as he waited at the bus stop one morning. Nick's 'little adventure' happened sooner than he expected!</a:t>
            </a:r>
            <a:r>
              <a:rPr lang="en-GB" altLang="en-US" sz="2400">
                <a:latin typeface="Comic Sans MS" panose="030F0702030302020204" pitchFamily="66" charset="0"/>
              </a:rPr>
              <a:t> </a:t>
            </a:r>
            <a:endParaRPr lang="en-US" altLang="en-US" sz="2400">
              <a:latin typeface="Comic Sans MS" panose="030F0702030302020204" pitchFamily="66" charset="0"/>
            </a:endParaRPr>
          </a:p>
        </p:txBody>
      </p:sp>
      <p:sp>
        <p:nvSpPr>
          <p:cNvPr id="6155" name="Text Box 11">
            <a:extLst>
              <a:ext uri="{FF2B5EF4-FFF2-40B4-BE49-F238E27FC236}">
                <a16:creationId xmlns:a16="http://schemas.microsoft.com/office/drawing/2014/main" id="{4E8DB18A-4AAA-4D73-8448-81F41EC8A145}"/>
              </a:ext>
            </a:extLst>
          </p:cNvPr>
          <p:cNvSpPr txBox="1">
            <a:spLocks noChangeArrowheads="1"/>
          </p:cNvSpPr>
          <p:nvPr/>
        </p:nvSpPr>
        <p:spPr bwMode="auto">
          <a:xfrm>
            <a:off x="3581400" y="1524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latin typeface="Comic Sans MS" panose="030F0702030302020204" pitchFamily="66" charset="0"/>
              </a:rPr>
              <a:t>An Adventure</a:t>
            </a:r>
            <a:endParaRPr lang="en-US" altLang="en-US">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55"/>
                                        </p:tgtEl>
                                        <p:attrNameLst>
                                          <p:attrName>style.visibility</p:attrName>
                                        </p:attrNameLst>
                                      </p:cBhvr>
                                      <p:to>
                                        <p:strVal val="visible"/>
                                      </p:to>
                                    </p:set>
                                    <p:animEffect transition="in" filter="fade">
                                      <p:cBhvr>
                                        <p:cTn id="7" dur="2000"/>
                                        <p:tgtEl>
                                          <p:spTgt spid="6155"/>
                                        </p:tgtEl>
                                      </p:cBhvr>
                                    </p:animEffect>
                                  </p:childTnLst>
                                  <p:subTnLst>
                                    <p:audio>
                                      <p:cMediaNode>
                                        <p:cTn display="0" masterRel="sameClick">
                                          <p:stCondLst>
                                            <p:cond evt="begin" delay="0">
                                              <p:tn val="5"/>
                                            </p:cond>
                                          </p:stCondLst>
                                          <p:endCondLst>
                                            <p:cond evt="onStopAudio" delay="0">
                                              <p:tgtEl>
                                                <p:sldTgt/>
                                              </p:tgtEl>
                                            </p:cond>
                                          </p:endCondLst>
                                        </p:cTn>
                                        <p:tgtEl>
                                          <p:sndTgt r:embed="rId3" name="03b Adventure.wav"/>
                                        </p:tgtEl>
                                      </p:cMediaNode>
                                    </p:audio>
                                  </p:subTnLst>
                                </p:cTn>
                              </p:par>
                            </p:childTnLst>
                          </p:cTn>
                        </p:par>
                        <p:par>
                          <p:cTn id="8" fill="hold" nodeType="afterGroup">
                            <p:stCondLst>
                              <p:cond delay="2000"/>
                            </p:stCondLst>
                            <p:childTnLst>
                              <p:par>
                                <p:cTn id="9" presetID="10" presetClass="entr" presetSubtype="0" fill="hold" grpId="0" nodeType="afterEffect">
                                  <p:stCondLst>
                                    <p:cond delay="0"/>
                                  </p:stCondLst>
                                  <p:iterate type="wd">
                                    <p:tmPct val="25000"/>
                                  </p:iterate>
                                  <p:childTnLst>
                                    <p:set>
                                      <p:cBhvr>
                                        <p:cTn id="10" dur="1" fill="hold">
                                          <p:stCondLst>
                                            <p:cond delay="0"/>
                                          </p:stCondLst>
                                        </p:cTn>
                                        <p:tgtEl>
                                          <p:spTgt spid="6154"/>
                                        </p:tgtEl>
                                        <p:attrNameLst>
                                          <p:attrName>style.visibility</p:attrName>
                                        </p:attrNameLst>
                                      </p:cBhvr>
                                      <p:to>
                                        <p:strVal val="visible"/>
                                      </p:to>
                                    </p:set>
                                    <p:animEffect transition="in" filter="fade">
                                      <p:cBhvr>
                                        <p:cTn id="11" dur="20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P spid="61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8A5137AF-DB6B-49A8-818B-FFA98A5B9983}"/>
              </a:ext>
            </a:extLst>
          </p:cNvPr>
          <p:cNvSpPr txBox="1">
            <a:spLocks noChangeArrowheads="1"/>
          </p:cNvSpPr>
          <p:nvPr/>
        </p:nvSpPr>
        <p:spPr bwMode="auto">
          <a:xfrm>
            <a:off x="762000" y="533400"/>
            <a:ext cx="3505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a:cs typeface="Arial" panose="020B0604020202020204" pitchFamily="34" charset="0"/>
              </a:rPr>
              <a:t>The height of a building is 270 m.</a:t>
            </a:r>
          </a:p>
        </p:txBody>
      </p:sp>
      <p:sp>
        <p:nvSpPr>
          <p:cNvPr id="29699" name="Line 3">
            <a:extLst>
              <a:ext uri="{FF2B5EF4-FFF2-40B4-BE49-F238E27FC236}">
                <a16:creationId xmlns:a16="http://schemas.microsoft.com/office/drawing/2014/main" id="{757F5E91-9B58-4BCC-8F34-10A24B7215FC}"/>
              </a:ext>
            </a:extLst>
          </p:cNvPr>
          <p:cNvSpPr>
            <a:spLocks noChangeShapeType="1"/>
          </p:cNvSpPr>
          <p:nvPr/>
        </p:nvSpPr>
        <p:spPr bwMode="auto">
          <a:xfrm flipH="1">
            <a:off x="914400" y="6096000"/>
            <a:ext cx="7162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0" name="Text Box 4">
            <a:extLst>
              <a:ext uri="{FF2B5EF4-FFF2-40B4-BE49-F238E27FC236}">
                <a16:creationId xmlns:a16="http://schemas.microsoft.com/office/drawing/2014/main" id="{0AC776B7-2F8E-48EE-A897-8F6B1AAE434F}"/>
              </a:ext>
            </a:extLst>
          </p:cNvPr>
          <p:cNvSpPr txBox="1">
            <a:spLocks noChangeArrowheads="1"/>
          </p:cNvSpPr>
          <p:nvPr/>
        </p:nvSpPr>
        <p:spPr bwMode="auto">
          <a:xfrm>
            <a:off x="1524000" y="4419600"/>
            <a:ext cx="76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b="1">
                <a:cs typeface="Arial" panose="020B0604020202020204" pitchFamily="34" charset="0"/>
              </a:rPr>
              <a:t>270 m.</a:t>
            </a:r>
          </a:p>
        </p:txBody>
      </p:sp>
      <p:sp>
        <p:nvSpPr>
          <p:cNvPr id="29701" name="Text Box 5">
            <a:extLst>
              <a:ext uri="{FF2B5EF4-FFF2-40B4-BE49-F238E27FC236}">
                <a16:creationId xmlns:a16="http://schemas.microsoft.com/office/drawing/2014/main" id="{1F9BC732-7529-4501-B39F-A1528F93D4EA}"/>
              </a:ext>
            </a:extLst>
          </p:cNvPr>
          <p:cNvSpPr txBox="1">
            <a:spLocks noChangeArrowheads="1"/>
          </p:cNvSpPr>
          <p:nvPr/>
        </p:nvSpPr>
        <p:spPr bwMode="auto">
          <a:xfrm>
            <a:off x="762000" y="990600"/>
            <a:ext cx="601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a:cs typeface="Arial" panose="020B0604020202020204" pitchFamily="34" charset="0"/>
              </a:rPr>
              <a:t>until the angle of elevation to the top of the building is 39</a:t>
            </a:r>
            <a:r>
              <a:rPr lang="en-US" altLang="en-US" baseline="40000">
                <a:cs typeface="Arial" panose="020B0604020202020204" pitchFamily="34" charset="0"/>
              </a:rPr>
              <a:t>0</a:t>
            </a:r>
            <a:r>
              <a:rPr lang="en-US" altLang="en-US">
                <a:cs typeface="Arial" panose="020B0604020202020204" pitchFamily="34" charset="0"/>
              </a:rPr>
              <a:t>.</a:t>
            </a:r>
          </a:p>
        </p:txBody>
      </p:sp>
      <p:sp>
        <p:nvSpPr>
          <p:cNvPr id="29702" name="Text Box 6">
            <a:extLst>
              <a:ext uri="{FF2B5EF4-FFF2-40B4-BE49-F238E27FC236}">
                <a16:creationId xmlns:a16="http://schemas.microsoft.com/office/drawing/2014/main" id="{195B0FB7-D127-42A6-B45A-BB8BB4B73850}"/>
              </a:ext>
            </a:extLst>
          </p:cNvPr>
          <p:cNvSpPr txBox="1">
            <a:spLocks noChangeArrowheads="1"/>
          </p:cNvSpPr>
          <p:nvPr/>
        </p:nvSpPr>
        <p:spPr bwMode="auto">
          <a:xfrm>
            <a:off x="533400" y="50292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9703" name="Text Box 7">
            <a:extLst>
              <a:ext uri="{FF2B5EF4-FFF2-40B4-BE49-F238E27FC236}">
                <a16:creationId xmlns:a16="http://schemas.microsoft.com/office/drawing/2014/main" id="{FF2BB9FF-A6A9-4B27-86B2-D76B161C1D4E}"/>
              </a:ext>
            </a:extLst>
          </p:cNvPr>
          <p:cNvSpPr txBox="1">
            <a:spLocks noChangeArrowheads="1"/>
          </p:cNvSpPr>
          <p:nvPr/>
        </p:nvSpPr>
        <p:spPr bwMode="auto">
          <a:xfrm>
            <a:off x="4114800" y="541020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4000" b="1">
                <a:cs typeface="Arial" panose="020B0604020202020204" pitchFamily="34" charset="0"/>
              </a:rPr>
              <a:t>?</a:t>
            </a:r>
            <a:r>
              <a:rPr lang="en-US" altLang="en-US" b="1">
                <a:cs typeface="Arial" panose="020B0604020202020204" pitchFamily="34" charset="0"/>
              </a:rPr>
              <a:t>m.</a:t>
            </a:r>
            <a:endParaRPr lang="en-US" altLang="en-US" sz="4000" b="1">
              <a:cs typeface="Arial" panose="020B0604020202020204" pitchFamily="34" charset="0"/>
            </a:endParaRPr>
          </a:p>
        </p:txBody>
      </p:sp>
      <p:sp>
        <p:nvSpPr>
          <p:cNvPr id="29704" name="Line 8">
            <a:extLst>
              <a:ext uri="{FF2B5EF4-FFF2-40B4-BE49-F238E27FC236}">
                <a16:creationId xmlns:a16="http://schemas.microsoft.com/office/drawing/2014/main" id="{2FFE109F-F487-4DB1-BA11-4497158911F5}"/>
              </a:ext>
            </a:extLst>
          </p:cNvPr>
          <p:cNvSpPr>
            <a:spLocks noChangeShapeType="1"/>
          </p:cNvSpPr>
          <p:nvPr/>
        </p:nvSpPr>
        <p:spPr bwMode="auto">
          <a:xfrm>
            <a:off x="1447800" y="3276600"/>
            <a:ext cx="6324600" cy="2438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5" name="Text Box 9">
            <a:extLst>
              <a:ext uri="{FF2B5EF4-FFF2-40B4-BE49-F238E27FC236}">
                <a16:creationId xmlns:a16="http://schemas.microsoft.com/office/drawing/2014/main" id="{9B3F40F5-A02B-4745-956A-6F902357F011}"/>
              </a:ext>
            </a:extLst>
          </p:cNvPr>
          <p:cNvSpPr txBox="1">
            <a:spLocks noChangeArrowheads="1"/>
          </p:cNvSpPr>
          <p:nvPr/>
        </p:nvSpPr>
        <p:spPr bwMode="auto">
          <a:xfrm>
            <a:off x="609600" y="2057400"/>
            <a:ext cx="7772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endParaRPr lang="en-US" altLang="en-US">
              <a:cs typeface="Arial" panose="020B0604020202020204" pitchFamily="34" charset="0"/>
            </a:endParaRPr>
          </a:p>
        </p:txBody>
      </p:sp>
      <p:sp>
        <p:nvSpPr>
          <p:cNvPr id="29706" name="Text Box 10">
            <a:extLst>
              <a:ext uri="{FF2B5EF4-FFF2-40B4-BE49-F238E27FC236}">
                <a16:creationId xmlns:a16="http://schemas.microsoft.com/office/drawing/2014/main" id="{0010A4D5-A848-47F1-84CB-A86C58201F46}"/>
              </a:ext>
            </a:extLst>
          </p:cNvPr>
          <p:cNvSpPr txBox="1">
            <a:spLocks noChangeArrowheads="1"/>
          </p:cNvSpPr>
          <p:nvPr/>
        </p:nvSpPr>
        <p:spPr bwMode="auto">
          <a:xfrm>
            <a:off x="762000" y="1524000"/>
            <a:ext cx="3962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a:cs typeface="Arial" panose="020B0604020202020204" pitchFamily="34" charset="0"/>
              </a:rPr>
              <a:t>How far is the man from the building?</a:t>
            </a:r>
          </a:p>
        </p:txBody>
      </p:sp>
      <p:sp>
        <p:nvSpPr>
          <p:cNvPr id="29707" name="Text Box 11">
            <a:extLst>
              <a:ext uri="{FF2B5EF4-FFF2-40B4-BE49-F238E27FC236}">
                <a16:creationId xmlns:a16="http://schemas.microsoft.com/office/drawing/2014/main" id="{72447EF3-2C21-420E-BB94-F4D0B8A78428}"/>
              </a:ext>
            </a:extLst>
          </p:cNvPr>
          <p:cNvSpPr txBox="1">
            <a:spLocks noChangeArrowheads="1"/>
          </p:cNvSpPr>
          <p:nvPr/>
        </p:nvSpPr>
        <p:spPr bwMode="auto">
          <a:xfrm>
            <a:off x="4267200" y="533400"/>
            <a:ext cx="3810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a:cs typeface="Arial" panose="020B0604020202020204" pitchFamily="34" charset="0"/>
              </a:rPr>
              <a:t>A man walks away from the building</a:t>
            </a:r>
          </a:p>
        </p:txBody>
      </p:sp>
      <p:sp>
        <p:nvSpPr>
          <p:cNvPr id="29708" name="Text Box 12">
            <a:extLst>
              <a:ext uri="{FF2B5EF4-FFF2-40B4-BE49-F238E27FC236}">
                <a16:creationId xmlns:a16="http://schemas.microsoft.com/office/drawing/2014/main" id="{C173A18D-3895-489E-9000-5BA2564E68A4}"/>
              </a:ext>
            </a:extLst>
          </p:cNvPr>
          <p:cNvSpPr txBox="1">
            <a:spLocks noChangeArrowheads="1"/>
          </p:cNvSpPr>
          <p:nvPr/>
        </p:nvSpPr>
        <p:spPr bwMode="auto">
          <a:xfrm>
            <a:off x="6324600" y="5562600"/>
            <a:ext cx="533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b="1">
                <a:cs typeface="Arial" panose="020B0604020202020204" pitchFamily="34" charset="0"/>
              </a:rPr>
              <a:t>39</a:t>
            </a:r>
            <a:r>
              <a:rPr lang="en-US" altLang="en-US" b="1" baseline="40000">
                <a:cs typeface="Arial" panose="020B0604020202020204" pitchFamily="34" charset="0"/>
              </a:rPr>
              <a:t>0</a:t>
            </a:r>
          </a:p>
        </p:txBody>
      </p:sp>
      <p:pic>
        <p:nvPicPr>
          <p:cNvPr id="29709" name="Picture 13">
            <a:extLst>
              <a:ext uri="{FF2B5EF4-FFF2-40B4-BE49-F238E27FC236}">
                <a16:creationId xmlns:a16="http://schemas.microsoft.com/office/drawing/2014/main" id="{3A216E72-6BB8-404D-BF1E-ACCCC0E76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219200" y="5181600"/>
            <a:ext cx="914400" cy="912813"/>
          </a:xfrm>
          <a:prstGeom prst="rect">
            <a:avLst/>
          </a:prstGeom>
          <a:noFill/>
          <a:extLst>
            <a:ext uri="{909E8E84-426E-40DD-AFC4-6F175D3DCCD1}">
              <a14:hiddenFill xmlns:a14="http://schemas.microsoft.com/office/drawing/2010/main">
                <a:solidFill>
                  <a:srgbClr val="FFFFFF"/>
                </a:solidFill>
              </a14:hiddenFill>
            </a:ext>
          </a:extLst>
        </p:spPr>
      </p:pic>
      <p:pic>
        <p:nvPicPr>
          <p:cNvPr id="29710" name="Picture 14">
            <a:extLst>
              <a:ext uri="{FF2B5EF4-FFF2-40B4-BE49-F238E27FC236}">
                <a16:creationId xmlns:a16="http://schemas.microsoft.com/office/drawing/2014/main" id="{92A80110-E1C0-4240-9989-CA40A9D07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486400"/>
            <a:ext cx="609600" cy="608013"/>
          </a:xfrm>
          <a:prstGeom prst="rect">
            <a:avLst/>
          </a:prstGeom>
          <a:noFill/>
          <a:extLst>
            <a:ext uri="{909E8E84-426E-40DD-AFC4-6F175D3DCCD1}">
              <a14:hiddenFill xmlns:a14="http://schemas.microsoft.com/office/drawing/2010/main">
                <a:solidFill>
                  <a:srgbClr val="FFFFFF"/>
                </a:solidFill>
              </a14:hiddenFill>
            </a:ext>
          </a:extLst>
        </p:spPr>
      </p:pic>
      <p:pic>
        <p:nvPicPr>
          <p:cNvPr id="29711" name="Picture 15">
            <a:extLst>
              <a:ext uri="{FF2B5EF4-FFF2-40B4-BE49-F238E27FC236}">
                <a16:creationId xmlns:a16="http://schemas.microsoft.com/office/drawing/2014/main" id="{1FB87584-EDFF-4633-A11F-CBCF04B5D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0"/>
            <a:ext cx="1092200" cy="3073400"/>
          </a:xfrm>
          <a:prstGeom prst="rect">
            <a:avLst/>
          </a:prstGeom>
          <a:noFill/>
          <a:extLst>
            <a:ext uri="{909E8E84-426E-40DD-AFC4-6F175D3DCCD1}">
              <a14:hiddenFill xmlns:a14="http://schemas.microsoft.com/office/drawing/2010/main">
                <a:solidFill>
                  <a:srgbClr val="FFFFFF"/>
                </a:solidFill>
              </a14:hiddenFill>
            </a:ext>
          </a:extLst>
        </p:spPr>
      </p:pic>
      <p:sp>
        <p:nvSpPr>
          <p:cNvPr id="29712" name="AutoShape 16">
            <a:hlinkClick r:id="" action="ppaction://hlinkshowjump?jump=nextslide" highlightClick="1"/>
            <a:extLst>
              <a:ext uri="{FF2B5EF4-FFF2-40B4-BE49-F238E27FC236}">
                <a16:creationId xmlns:a16="http://schemas.microsoft.com/office/drawing/2014/main" id="{6F768858-7AD6-4FC6-A637-3D7FC1C6EE37}"/>
              </a:ext>
            </a:extLst>
          </p:cNvPr>
          <p:cNvSpPr>
            <a:spLocks noChangeArrowheads="1"/>
          </p:cNvSpPr>
          <p:nvPr/>
        </p:nvSpPr>
        <p:spPr bwMode="auto">
          <a:xfrm>
            <a:off x="8229600" y="5943600"/>
            <a:ext cx="457200" cy="4572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3" name="Arc 17">
            <a:extLst>
              <a:ext uri="{FF2B5EF4-FFF2-40B4-BE49-F238E27FC236}">
                <a16:creationId xmlns:a16="http://schemas.microsoft.com/office/drawing/2014/main" id="{24CDC7C7-AB7D-427F-886B-0E7F50FE7271}"/>
              </a:ext>
            </a:extLst>
          </p:cNvPr>
          <p:cNvSpPr>
            <a:spLocks/>
          </p:cNvSpPr>
          <p:nvPr/>
        </p:nvSpPr>
        <p:spPr bwMode="auto">
          <a:xfrm flipH="1">
            <a:off x="5410200" y="4953000"/>
            <a:ext cx="381000" cy="1128713"/>
          </a:xfrm>
          <a:custGeom>
            <a:avLst/>
            <a:gdLst>
              <a:gd name="G0" fmla="+- 0 0 0"/>
              <a:gd name="G1" fmla="+- 20163 0 0"/>
              <a:gd name="G2" fmla="+- 21600 0 0"/>
              <a:gd name="T0" fmla="*/ 7747 w 21600"/>
              <a:gd name="T1" fmla="*/ 0 h 25163"/>
              <a:gd name="T2" fmla="*/ 21013 w 21600"/>
              <a:gd name="T3" fmla="*/ 25163 h 25163"/>
              <a:gd name="T4" fmla="*/ 0 w 21600"/>
              <a:gd name="T5" fmla="*/ 20163 h 25163"/>
            </a:gdLst>
            <a:ahLst/>
            <a:cxnLst>
              <a:cxn ang="0">
                <a:pos x="T0" y="T1"/>
              </a:cxn>
              <a:cxn ang="0">
                <a:pos x="T2" y="T3"/>
              </a:cxn>
              <a:cxn ang="0">
                <a:pos x="T4" y="T5"/>
              </a:cxn>
            </a:cxnLst>
            <a:rect l="0" t="0" r="r" b="b"/>
            <a:pathLst>
              <a:path w="21600" h="25163" fill="none" extrusionOk="0">
                <a:moveTo>
                  <a:pt x="7746" y="0"/>
                </a:moveTo>
                <a:cubicBezTo>
                  <a:pt x="16092" y="3206"/>
                  <a:pt x="21600" y="11222"/>
                  <a:pt x="21600" y="20163"/>
                </a:cubicBezTo>
                <a:cubicBezTo>
                  <a:pt x="21600" y="21846"/>
                  <a:pt x="21403" y="23524"/>
                  <a:pt x="21013" y="25163"/>
                </a:cubicBezTo>
              </a:path>
              <a:path w="21600" h="25163" stroke="0" extrusionOk="0">
                <a:moveTo>
                  <a:pt x="7746" y="0"/>
                </a:moveTo>
                <a:cubicBezTo>
                  <a:pt x="16092" y="3206"/>
                  <a:pt x="21600" y="11222"/>
                  <a:pt x="21600" y="20163"/>
                </a:cubicBezTo>
                <a:cubicBezTo>
                  <a:pt x="21600" y="21846"/>
                  <a:pt x="21403" y="23524"/>
                  <a:pt x="21013" y="25163"/>
                </a:cubicBezTo>
                <a:lnTo>
                  <a:pt x="0" y="20163"/>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9711"/>
                                        </p:tgtEl>
                                        <p:attrNameLst>
                                          <p:attrName>style.visibility</p:attrName>
                                        </p:attrNameLst>
                                      </p:cBhvr>
                                      <p:to>
                                        <p:strVal val="visible"/>
                                      </p:to>
                                    </p:set>
                                    <p:animEffect transition="in" filter="fade">
                                      <p:cBhvr>
                                        <p:cTn id="7" dur="2000"/>
                                        <p:tgtEl>
                                          <p:spTgt spid="29711"/>
                                        </p:tgtEl>
                                      </p:cBhvr>
                                    </p:animEffect>
                                  </p:childTnLst>
                                  <p:subTnLst>
                                    <p:audio>
                                      <p:cMediaNode>
                                        <p:cTn display="0" masterRel="sameClick">
                                          <p:stCondLst>
                                            <p:cond evt="begin" delay="0">
                                              <p:tn val="5"/>
                                            </p:cond>
                                          </p:stCondLst>
                                          <p:endCondLst>
                                            <p:cond evt="onStopAudio" delay="0">
                                              <p:tgtEl>
                                                <p:sldTgt/>
                                              </p:tgtEl>
                                            </p:cond>
                                          </p:endCondLst>
                                        </p:cTn>
                                        <p:tgtEl>
                                          <p:sndTgt r:embed="rId3" name="P3 25 math.WAV"/>
                                        </p:tgtEl>
                                      </p:cMediaNode>
                                    </p:audio>
                                  </p:subTnLst>
                                </p:cTn>
                              </p:par>
                            </p:childTnLst>
                          </p:cTn>
                        </p:par>
                        <p:par>
                          <p:cTn id="8" fill="hold" nodeType="afterGroup">
                            <p:stCondLst>
                              <p:cond delay="2000"/>
                            </p:stCondLst>
                            <p:childTnLst>
                              <p:par>
                                <p:cTn id="9" presetID="45" presetClass="entr" presetSubtype="0" fill="hold" grpId="0" nodeType="afterEffect">
                                  <p:stCondLst>
                                    <p:cond delay="1000"/>
                                  </p:stCondLst>
                                  <p:iterate type="lt">
                                    <p:tmPct val="10000"/>
                                  </p:iterate>
                                  <p:childTnLst>
                                    <p:set>
                                      <p:cBhvr>
                                        <p:cTn id="10" dur="1" fill="hold">
                                          <p:stCondLst>
                                            <p:cond delay="0"/>
                                          </p:stCondLst>
                                        </p:cTn>
                                        <p:tgtEl>
                                          <p:spTgt spid="29698"/>
                                        </p:tgtEl>
                                        <p:attrNameLst>
                                          <p:attrName>style.visibility</p:attrName>
                                        </p:attrNameLst>
                                      </p:cBhvr>
                                      <p:to>
                                        <p:strVal val="visible"/>
                                      </p:to>
                                    </p:set>
                                    <p:animEffect transition="in" filter="fade">
                                      <p:cBhvr>
                                        <p:cTn id="11" dur="1000"/>
                                        <p:tgtEl>
                                          <p:spTgt spid="29698"/>
                                        </p:tgtEl>
                                      </p:cBhvr>
                                    </p:animEffect>
                                    <p:anim calcmode="lin" valueType="num">
                                      <p:cBhvr>
                                        <p:cTn id="12" dur="1000" fill="hold"/>
                                        <p:tgtEl>
                                          <p:spTgt spid="29698"/>
                                        </p:tgtEl>
                                        <p:attrNameLst>
                                          <p:attrName>ppt_w</p:attrName>
                                        </p:attrNameLst>
                                      </p:cBhvr>
                                      <p:tavLst>
                                        <p:tav tm="0" fmla="#ppt_w*sin(2.5*pi*$)">
                                          <p:val>
                                            <p:fltVal val="0"/>
                                          </p:val>
                                        </p:tav>
                                        <p:tav tm="100000">
                                          <p:val>
                                            <p:fltVal val="1"/>
                                          </p:val>
                                        </p:tav>
                                      </p:tavLst>
                                    </p:anim>
                                    <p:anim calcmode="lin" valueType="num">
                                      <p:cBhvr>
                                        <p:cTn id="13" dur="1000" fill="hold"/>
                                        <p:tgtEl>
                                          <p:spTgt spid="29698"/>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6600"/>
                            </p:stCondLst>
                            <p:childTnLst>
                              <p:par>
                                <p:cTn id="15" presetID="10" presetClass="entr" presetSubtype="0" fill="hold" grpId="0" nodeType="afterEffect">
                                  <p:stCondLst>
                                    <p:cond delay="0"/>
                                  </p:stCondLst>
                                  <p:childTnLst>
                                    <p:set>
                                      <p:cBhvr>
                                        <p:cTn id="16" dur="1" fill="hold">
                                          <p:stCondLst>
                                            <p:cond delay="0"/>
                                          </p:stCondLst>
                                        </p:cTn>
                                        <p:tgtEl>
                                          <p:spTgt spid="29700"/>
                                        </p:tgtEl>
                                        <p:attrNameLst>
                                          <p:attrName>style.visibility</p:attrName>
                                        </p:attrNameLst>
                                      </p:cBhvr>
                                      <p:to>
                                        <p:strVal val="visible"/>
                                      </p:to>
                                    </p:set>
                                    <p:animEffect transition="in" filter="fade">
                                      <p:cBhvr>
                                        <p:cTn id="17" dur="2000"/>
                                        <p:tgtEl>
                                          <p:spTgt spid="29700"/>
                                        </p:tgtEl>
                                      </p:cBhvr>
                                    </p:animEffect>
                                  </p:childTnLst>
                                </p:cTn>
                              </p:par>
                            </p:childTnLst>
                          </p:cTn>
                        </p:par>
                        <p:par>
                          <p:cTn id="18" fill="hold" nodeType="afterGroup">
                            <p:stCondLst>
                              <p:cond delay="8600"/>
                            </p:stCondLst>
                            <p:childTnLst>
                              <p:par>
                                <p:cTn id="19" presetID="45" presetClass="entr" presetSubtype="0" fill="hold" grpId="0" nodeType="afterEffect">
                                  <p:stCondLst>
                                    <p:cond delay="0"/>
                                  </p:stCondLst>
                                  <p:iterate type="lt">
                                    <p:tmPct val="10000"/>
                                  </p:iterate>
                                  <p:childTnLst>
                                    <p:set>
                                      <p:cBhvr>
                                        <p:cTn id="20" dur="1" fill="hold">
                                          <p:stCondLst>
                                            <p:cond delay="0"/>
                                          </p:stCondLst>
                                        </p:cTn>
                                        <p:tgtEl>
                                          <p:spTgt spid="29707"/>
                                        </p:tgtEl>
                                        <p:attrNameLst>
                                          <p:attrName>style.visibility</p:attrName>
                                        </p:attrNameLst>
                                      </p:cBhvr>
                                      <p:to>
                                        <p:strVal val="visible"/>
                                      </p:to>
                                    </p:set>
                                    <p:animEffect transition="in" filter="fade">
                                      <p:cBhvr>
                                        <p:cTn id="21" dur="1000"/>
                                        <p:tgtEl>
                                          <p:spTgt spid="29707"/>
                                        </p:tgtEl>
                                      </p:cBhvr>
                                    </p:animEffect>
                                    <p:anim calcmode="lin" valueType="num">
                                      <p:cBhvr>
                                        <p:cTn id="22" dur="1000" fill="hold"/>
                                        <p:tgtEl>
                                          <p:spTgt spid="29707"/>
                                        </p:tgtEl>
                                        <p:attrNameLst>
                                          <p:attrName>ppt_w</p:attrName>
                                        </p:attrNameLst>
                                      </p:cBhvr>
                                      <p:tavLst>
                                        <p:tav tm="0" fmla="#ppt_w*sin(2.5*pi*$)">
                                          <p:val>
                                            <p:fltVal val="0"/>
                                          </p:val>
                                        </p:tav>
                                        <p:tav tm="100000">
                                          <p:val>
                                            <p:fltVal val="1"/>
                                          </p:val>
                                        </p:tav>
                                      </p:tavLst>
                                    </p:anim>
                                    <p:anim calcmode="lin" valueType="num">
                                      <p:cBhvr>
                                        <p:cTn id="23" dur="1000" fill="hold"/>
                                        <p:tgtEl>
                                          <p:spTgt spid="29707"/>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2300"/>
                            </p:stCondLst>
                            <p:childTnLst>
                              <p:par>
                                <p:cTn id="25" presetID="10" presetClass="entr" presetSubtype="0" fill="hold" nodeType="afterEffect">
                                  <p:stCondLst>
                                    <p:cond delay="0"/>
                                  </p:stCondLst>
                                  <p:childTnLst>
                                    <p:set>
                                      <p:cBhvr>
                                        <p:cTn id="26" dur="1" fill="hold">
                                          <p:stCondLst>
                                            <p:cond delay="0"/>
                                          </p:stCondLst>
                                        </p:cTn>
                                        <p:tgtEl>
                                          <p:spTgt spid="29709"/>
                                        </p:tgtEl>
                                        <p:attrNameLst>
                                          <p:attrName>style.visibility</p:attrName>
                                        </p:attrNameLst>
                                      </p:cBhvr>
                                      <p:to>
                                        <p:strVal val="visible"/>
                                      </p:to>
                                    </p:set>
                                    <p:animEffect transition="in" filter="fade">
                                      <p:cBhvr>
                                        <p:cTn id="27" dur="1000"/>
                                        <p:tgtEl>
                                          <p:spTgt spid="29709"/>
                                        </p:tgtEl>
                                      </p:cBhvr>
                                    </p:animEffect>
                                  </p:childTnLst>
                                </p:cTn>
                              </p:par>
                            </p:childTnLst>
                          </p:cTn>
                        </p:par>
                        <p:par>
                          <p:cTn id="28" fill="hold" nodeType="afterGroup">
                            <p:stCondLst>
                              <p:cond delay="13300"/>
                            </p:stCondLst>
                            <p:childTnLst>
                              <p:par>
                                <p:cTn id="29" presetID="2" presetClass="exit" presetSubtype="2" fill="hold" nodeType="afterEffect">
                                  <p:stCondLst>
                                    <p:cond delay="0"/>
                                  </p:stCondLst>
                                  <p:childTnLst>
                                    <p:anim calcmode="lin" valueType="num">
                                      <p:cBhvr additive="base">
                                        <p:cTn id="30" dur="2000"/>
                                        <p:tgtEl>
                                          <p:spTgt spid="29709"/>
                                        </p:tgtEl>
                                        <p:attrNameLst>
                                          <p:attrName>ppt_x</p:attrName>
                                        </p:attrNameLst>
                                      </p:cBhvr>
                                      <p:tavLst>
                                        <p:tav tm="0">
                                          <p:val>
                                            <p:strVal val="ppt_x"/>
                                          </p:val>
                                        </p:tav>
                                        <p:tav tm="100000">
                                          <p:val>
                                            <p:strVal val="1+ppt_w/2"/>
                                          </p:val>
                                        </p:tav>
                                      </p:tavLst>
                                    </p:anim>
                                    <p:anim calcmode="lin" valueType="num">
                                      <p:cBhvr additive="base">
                                        <p:cTn id="31" dur="2000"/>
                                        <p:tgtEl>
                                          <p:spTgt spid="29709"/>
                                        </p:tgtEl>
                                        <p:attrNameLst>
                                          <p:attrName>ppt_y</p:attrName>
                                        </p:attrNameLst>
                                      </p:cBhvr>
                                      <p:tavLst>
                                        <p:tav tm="0">
                                          <p:val>
                                            <p:strVal val="ppt_y"/>
                                          </p:val>
                                        </p:tav>
                                        <p:tav tm="100000">
                                          <p:val>
                                            <p:strVal val="ppt_y"/>
                                          </p:val>
                                        </p:tav>
                                      </p:tavLst>
                                    </p:anim>
                                    <p:set>
                                      <p:cBhvr>
                                        <p:cTn id="32" dur="1" fill="hold">
                                          <p:stCondLst>
                                            <p:cond delay="1999"/>
                                          </p:stCondLst>
                                        </p:cTn>
                                        <p:tgtEl>
                                          <p:spTgt spid="29709"/>
                                        </p:tgtEl>
                                        <p:attrNameLst>
                                          <p:attrName>style.visibility</p:attrName>
                                        </p:attrNameLst>
                                      </p:cBhvr>
                                      <p:to>
                                        <p:strVal val="hidden"/>
                                      </p:to>
                                    </p:set>
                                  </p:childTnLst>
                                </p:cTn>
                              </p:par>
                            </p:childTnLst>
                          </p:cTn>
                        </p:par>
                        <p:par>
                          <p:cTn id="33" fill="hold" nodeType="afterGroup">
                            <p:stCondLst>
                              <p:cond delay="15300"/>
                            </p:stCondLst>
                            <p:childTnLst>
                              <p:par>
                                <p:cTn id="34" presetID="10" presetClass="entr" presetSubtype="0" fill="hold" nodeType="afterEffect">
                                  <p:stCondLst>
                                    <p:cond delay="0"/>
                                  </p:stCondLst>
                                  <p:childTnLst>
                                    <p:set>
                                      <p:cBhvr>
                                        <p:cTn id="35" dur="1" fill="hold">
                                          <p:stCondLst>
                                            <p:cond delay="0"/>
                                          </p:stCondLst>
                                        </p:cTn>
                                        <p:tgtEl>
                                          <p:spTgt spid="29710"/>
                                        </p:tgtEl>
                                        <p:attrNameLst>
                                          <p:attrName>style.visibility</p:attrName>
                                        </p:attrNameLst>
                                      </p:cBhvr>
                                      <p:to>
                                        <p:strVal val="visible"/>
                                      </p:to>
                                    </p:set>
                                    <p:animEffect transition="in" filter="fade">
                                      <p:cBhvr>
                                        <p:cTn id="36" dur="2000"/>
                                        <p:tgtEl>
                                          <p:spTgt spid="29710"/>
                                        </p:tgtEl>
                                      </p:cBhvr>
                                    </p:animEffect>
                                  </p:childTnLst>
                                </p:cTn>
                              </p:par>
                              <p:par>
                                <p:cTn id="37" presetID="10" presetClass="entr" presetSubtype="0" fill="hold" nodeType="withEffect">
                                  <p:stCondLst>
                                    <p:cond delay="0"/>
                                  </p:stCondLst>
                                  <p:childTnLst>
                                    <p:set>
                                      <p:cBhvr>
                                        <p:cTn id="38" dur="1" fill="hold">
                                          <p:stCondLst>
                                            <p:cond delay="0"/>
                                          </p:stCondLst>
                                        </p:cTn>
                                        <p:tgtEl>
                                          <p:spTgt spid="29699"/>
                                        </p:tgtEl>
                                        <p:attrNameLst>
                                          <p:attrName>style.visibility</p:attrName>
                                        </p:attrNameLst>
                                      </p:cBhvr>
                                      <p:to>
                                        <p:strVal val="visible"/>
                                      </p:to>
                                    </p:set>
                                    <p:animEffect transition="in" filter="fade">
                                      <p:cBhvr>
                                        <p:cTn id="39" dur="1000"/>
                                        <p:tgtEl>
                                          <p:spTgt spid="29699"/>
                                        </p:tgtEl>
                                      </p:cBhvr>
                                    </p:animEffect>
                                  </p:childTnLst>
                                </p:cTn>
                              </p:par>
                            </p:childTnLst>
                          </p:cTn>
                        </p:par>
                        <p:par>
                          <p:cTn id="40" fill="hold" nodeType="afterGroup">
                            <p:stCondLst>
                              <p:cond delay="17300"/>
                            </p:stCondLst>
                            <p:childTnLst>
                              <p:par>
                                <p:cTn id="41" presetID="45" presetClass="entr" presetSubtype="0" fill="hold" grpId="0" nodeType="afterEffect">
                                  <p:stCondLst>
                                    <p:cond delay="0"/>
                                  </p:stCondLst>
                                  <p:iterate type="lt">
                                    <p:tmPct val="10000"/>
                                  </p:iterate>
                                  <p:childTnLst>
                                    <p:set>
                                      <p:cBhvr>
                                        <p:cTn id="42" dur="1" fill="hold">
                                          <p:stCondLst>
                                            <p:cond delay="0"/>
                                          </p:stCondLst>
                                        </p:cTn>
                                        <p:tgtEl>
                                          <p:spTgt spid="29701"/>
                                        </p:tgtEl>
                                        <p:attrNameLst>
                                          <p:attrName>style.visibility</p:attrName>
                                        </p:attrNameLst>
                                      </p:cBhvr>
                                      <p:to>
                                        <p:strVal val="visible"/>
                                      </p:to>
                                    </p:set>
                                    <p:animEffect transition="in" filter="fade">
                                      <p:cBhvr>
                                        <p:cTn id="43" dur="1000"/>
                                        <p:tgtEl>
                                          <p:spTgt spid="29701"/>
                                        </p:tgtEl>
                                      </p:cBhvr>
                                    </p:animEffect>
                                    <p:anim calcmode="lin" valueType="num">
                                      <p:cBhvr>
                                        <p:cTn id="44" dur="1000" fill="hold"/>
                                        <p:tgtEl>
                                          <p:spTgt spid="29701"/>
                                        </p:tgtEl>
                                        <p:attrNameLst>
                                          <p:attrName>ppt_w</p:attrName>
                                        </p:attrNameLst>
                                      </p:cBhvr>
                                      <p:tavLst>
                                        <p:tav tm="0" fmla="#ppt_w*sin(2.5*pi*$)">
                                          <p:val>
                                            <p:fltVal val="0"/>
                                          </p:val>
                                        </p:tav>
                                        <p:tav tm="100000">
                                          <p:val>
                                            <p:fltVal val="1"/>
                                          </p:val>
                                        </p:tav>
                                      </p:tavLst>
                                    </p:anim>
                                    <p:anim calcmode="lin" valueType="num">
                                      <p:cBhvr>
                                        <p:cTn id="45" dur="1000" fill="hold"/>
                                        <p:tgtEl>
                                          <p:spTgt spid="29701"/>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23300"/>
                            </p:stCondLst>
                            <p:childTnLst>
                              <p:par>
                                <p:cTn id="47" presetID="10" presetClass="entr" presetSubtype="0" fill="hold" nodeType="afterEffect">
                                  <p:stCondLst>
                                    <p:cond delay="0"/>
                                  </p:stCondLst>
                                  <p:childTnLst>
                                    <p:set>
                                      <p:cBhvr>
                                        <p:cTn id="48" dur="1" fill="hold">
                                          <p:stCondLst>
                                            <p:cond delay="0"/>
                                          </p:stCondLst>
                                        </p:cTn>
                                        <p:tgtEl>
                                          <p:spTgt spid="29704"/>
                                        </p:tgtEl>
                                        <p:attrNameLst>
                                          <p:attrName>style.visibility</p:attrName>
                                        </p:attrNameLst>
                                      </p:cBhvr>
                                      <p:to>
                                        <p:strVal val="visible"/>
                                      </p:to>
                                    </p:set>
                                    <p:animEffect transition="in" filter="fade">
                                      <p:cBhvr>
                                        <p:cTn id="49" dur="2000"/>
                                        <p:tgtEl>
                                          <p:spTgt spid="29704"/>
                                        </p:tgtEl>
                                      </p:cBhvr>
                                    </p:animEffect>
                                  </p:childTnLst>
                                </p:cTn>
                              </p:par>
                            </p:childTnLst>
                          </p:cTn>
                        </p:par>
                        <p:par>
                          <p:cTn id="50" fill="hold" nodeType="afterGroup">
                            <p:stCondLst>
                              <p:cond delay="25300"/>
                            </p:stCondLst>
                            <p:childTnLst>
                              <p:par>
                                <p:cTn id="51" presetID="10" presetClass="entr" presetSubtype="0" fill="hold" grpId="0" nodeType="afterEffect">
                                  <p:stCondLst>
                                    <p:cond delay="0"/>
                                  </p:stCondLst>
                                  <p:childTnLst>
                                    <p:set>
                                      <p:cBhvr>
                                        <p:cTn id="52" dur="1" fill="hold">
                                          <p:stCondLst>
                                            <p:cond delay="0"/>
                                          </p:stCondLst>
                                        </p:cTn>
                                        <p:tgtEl>
                                          <p:spTgt spid="29708"/>
                                        </p:tgtEl>
                                        <p:attrNameLst>
                                          <p:attrName>style.visibility</p:attrName>
                                        </p:attrNameLst>
                                      </p:cBhvr>
                                      <p:to>
                                        <p:strVal val="visible"/>
                                      </p:to>
                                    </p:set>
                                    <p:animEffect transition="in" filter="fade">
                                      <p:cBhvr>
                                        <p:cTn id="53" dur="2000"/>
                                        <p:tgtEl>
                                          <p:spTgt spid="29708"/>
                                        </p:tgtEl>
                                      </p:cBhvr>
                                    </p:animEffect>
                                  </p:childTnLst>
                                </p:cTn>
                              </p:par>
                              <p:par>
                                <p:cTn id="54" presetID="10" presetClass="entr" presetSubtype="0" fill="hold" nodeType="withEffect">
                                  <p:stCondLst>
                                    <p:cond delay="0"/>
                                  </p:stCondLst>
                                  <p:childTnLst>
                                    <p:set>
                                      <p:cBhvr>
                                        <p:cTn id="55" dur="1" fill="hold">
                                          <p:stCondLst>
                                            <p:cond delay="0"/>
                                          </p:stCondLst>
                                        </p:cTn>
                                        <p:tgtEl>
                                          <p:spTgt spid="29713"/>
                                        </p:tgtEl>
                                        <p:attrNameLst>
                                          <p:attrName>style.visibility</p:attrName>
                                        </p:attrNameLst>
                                      </p:cBhvr>
                                      <p:to>
                                        <p:strVal val="visible"/>
                                      </p:to>
                                    </p:set>
                                    <p:animEffect transition="in" filter="fade">
                                      <p:cBhvr>
                                        <p:cTn id="56" dur="2000"/>
                                        <p:tgtEl>
                                          <p:spTgt spid="29713"/>
                                        </p:tgtEl>
                                      </p:cBhvr>
                                    </p:animEffect>
                                  </p:childTnLst>
                                </p:cTn>
                              </p:par>
                            </p:childTnLst>
                          </p:cTn>
                        </p:par>
                        <p:par>
                          <p:cTn id="57" fill="hold" nodeType="afterGroup">
                            <p:stCondLst>
                              <p:cond delay="27300"/>
                            </p:stCondLst>
                            <p:childTnLst>
                              <p:par>
                                <p:cTn id="58" presetID="45" presetClass="entr" presetSubtype="0" fill="hold" grpId="0" nodeType="afterEffect">
                                  <p:stCondLst>
                                    <p:cond delay="0"/>
                                  </p:stCondLst>
                                  <p:iterate type="lt">
                                    <p:tmPct val="10000"/>
                                  </p:iterate>
                                  <p:childTnLst>
                                    <p:set>
                                      <p:cBhvr>
                                        <p:cTn id="59" dur="1" fill="hold">
                                          <p:stCondLst>
                                            <p:cond delay="0"/>
                                          </p:stCondLst>
                                        </p:cTn>
                                        <p:tgtEl>
                                          <p:spTgt spid="29706"/>
                                        </p:tgtEl>
                                        <p:attrNameLst>
                                          <p:attrName>style.visibility</p:attrName>
                                        </p:attrNameLst>
                                      </p:cBhvr>
                                      <p:to>
                                        <p:strVal val="visible"/>
                                      </p:to>
                                    </p:set>
                                    <p:animEffect transition="in" filter="fade">
                                      <p:cBhvr>
                                        <p:cTn id="60" dur="1000"/>
                                        <p:tgtEl>
                                          <p:spTgt spid="29706"/>
                                        </p:tgtEl>
                                      </p:cBhvr>
                                    </p:animEffect>
                                    <p:anim calcmode="lin" valueType="num">
                                      <p:cBhvr>
                                        <p:cTn id="61" dur="1000" fill="hold"/>
                                        <p:tgtEl>
                                          <p:spTgt spid="29706"/>
                                        </p:tgtEl>
                                        <p:attrNameLst>
                                          <p:attrName>ppt_w</p:attrName>
                                        </p:attrNameLst>
                                      </p:cBhvr>
                                      <p:tavLst>
                                        <p:tav tm="0" fmla="#ppt_w*sin(2.5*pi*$)">
                                          <p:val>
                                            <p:fltVal val="0"/>
                                          </p:val>
                                        </p:tav>
                                        <p:tav tm="100000">
                                          <p:val>
                                            <p:fltVal val="1"/>
                                          </p:val>
                                        </p:tav>
                                      </p:tavLst>
                                    </p:anim>
                                    <p:anim calcmode="lin" valueType="num">
                                      <p:cBhvr>
                                        <p:cTn id="62" dur="1000" fill="hold"/>
                                        <p:tgtEl>
                                          <p:spTgt spid="29706"/>
                                        </p:tgtEl>
                                        <p:attrNameLst>
                                          <p:attrName>ppt_h</p:attrName>
                                        </p:attrNameLst>
                                      </p:cBhvr>
                                      <p:tavLst>
                                        <p:tav tm="0">
                                          <p:val>
                                            <p:strVal val="#ppt_h"/>
                                          </p:val>
                                        </p:tav>
                                        <p:tav tm="100000">
                                          <p:val>
                                            <p:strVal val="#ppt_h"/>
                                          </p:val>
                                        </p:tav>
                                      </p:tavLst>
                                    </p:anim>
                                  </p:childTnLst>
                                </p:cTn>
                              </p:par>
                            </p:childTnLst>
                          </p:cTn>
                        </p:par>
                        <p:par>
                          <p:cTn id="63" fill="hold" nodeType="afterGroup">
                            <p:stCondLst>
                              <p:cond delay="31200"/>
                            </p:stCondLst>
                            <p:childTnLst>
                              <p:par>
                                <p:cTn id="64" presetID="10" presetClass="entr" presetSubtype="0" fill="hold" grpId="0" nodeType="afterEffect">
                                  <p:stCondLst>
                                    <p:cond delay="0"/>
                                  </p:stCondLst>
                                  <p:childTnLst>
                                    <p:set>
                                      <p:cBhvr>
                                        <p:cTn id="65" dur="1" fill="hold">
                                          <p:stCondLst>
                                            <p:cond delay="0"/>
                                          </p:stCondLst>
                                        </p:cTn>
                                        <p:tgtEl>
                                          <p:spTgt spid="29703"/>
                                        </p:tgtEl>
                                        <p:attrNameLst>
                                          <p:attrName>style.visibility</p:attrName>
                                        </p:attrNameLst>
                                      </p:cBhvr>
                                      <p:to>
                                        <p:strVal val="visible"/>
                                      </p:to>
                                    </p:set>
                                    <p:animEffect transition="in" filter="fade">
                                      <p:cBhvr>
                                        <p:cTn id="66" dur="2000"/>
                                        <p:tgtEl>
                                          <p:spTgt spid="29703"/>
                                        </p:tgtEl>
                                      </p:cBhvr>
                                    </p:animEffect>
                                  </p:childTnLst>
                                </p:cTn>
                              </p:par>
                            </p:childTnLst>
                          </p:cTn>
                        </p:par>
                        <p:par>
                          <p:cTn id="67" fill="hold" nodeType="afterGroup">
                            <p:stCondLst>
                              <p:cond delay="33200"/>
                            </p:stCondLst>
                            <p:childTnLst>
                              <p:par>
                                <p:cTn id="68" presetID="6" presetClass="emph" presetSubtype="0" fill="hold" grpId="1" nodeType="afterEffect">
                                  <p:stCondLst>
                                    <p:cond delay="0"/>
                                  </p:stCondLst>
                                  <p:childTnLst>
                                    <p:animScale>
                                      <p:cBhvr>
                                        <p:cTn id="69" dur="2000" fill="hold"/>
                                        <p:tgtEl>
                                          <p:spTgt spid="29703"/>
                                        </p:tgtEl>
                                      </p:cBhvr>
                                      <p:by x="150000" y="150000"/>
                                    </p:animScale>
                                  </p:childTnLst>
                                </p:cTn>
                              </p:par>
                            </p:childTnLst>
                          </p:cTn>
                        </p:par>
                        <p:par>
                          <p:cTn id="70" fill="hold" nodeType="afterGroup">
                            <p:stCondLst>
                              <p:cond delay="35200"/>
                            </p:stCondLst>
                            <p:childTnLst>
                              <p:par>
                                <p:cTn id="71" presetID="10" presetClass="entr" presetSubtype="0" fill="hold" nodeType="afterEffect">
                                  <p:stCondLst>
                                    <p:cond delay="0"/>
                                  </p:stCondLst>
                                  <p:childTnLst>
                                    <p:set>
                                      <p:cBhvr>
                                        <p:cTn id="72" dur="1" fill="hold">
                                          <p:stCondLst>
                                            <p:cond delay="0"/>
                                          </p:stCondLst>
                                        </p:cTn>
                                        <p:tgtEl>
                                          <p:spTgt spid="29712"/>
                                        </p:tgtEl>
                                        <p:attrNameLst>
                                          <p:attrName>style.visibility</p:attrName>
                                        </p:attrNameLst>
                                      </p:cBhvr>
                                      <p:to>
                                        <p:strVal val="visible"/>
                                      </p:to>
                                    </p:set>
                                    <p:animEffect transition="in" filter="fade">
                                      <p:cBhvr>
                                        <p:cTn id="73" dur="2000"/>
                                        <p:tgtEl>
                                          <p:spTgt spid="29712"/>
                                        </p:tgtEl>
                                      </p:cBhvr>
                                    </p:animEffect>
                                  </p:childTnLst>
                                </p:cTn>
                              </p:par>
                            </p:childTnLst>
                          </p:cTn>
                        </p:par>
                        <p:par>
                          <p:cTn id="74" fill="hold" nodeType="afterGroup">
                            <p:stCondLst>
                              <p:cond delay="37200"/>
                            </p:stCondLst>
                            <p:childTnLst>
                              <p:par>
                                <p:cTn id="75" presetID="10" presetClass="entr" presetSubtype="0" fill="hold" nodeType="afterEffect">
                                  <p:stCondLst>
                                    <p:cond delay="0"/>
                                  </p:stCondLst>
                                  <p:childTnLst>
                                    <p:set>
                                      <p:cBhvr>
                                        <p:cTn id="76" dur="1" fill="hold">
                                          <p:stCondLst>
                                            <p:cond delay="0"/>
                                          </p:stCondLst>
                                        </p:cTn>
                                        <p:tgtEl>
                                          <p:spTgt spid="29712"/>
                                        </p:tgtEl>
                                        <p:attrNameLst>
                                          <p:attrName>style.visibility</p:attrName>
                                        </p:attrNameLst>
                                      </p:cBhvr>
                                      <p:to>
                                        <p:strVal val="visible"/>
                                      </p:to>
                                    </p:set>
                                    <p:animEffect transition="in" filter="fade">
                                      <p:cBhvr>
                                        <p:cTn id="77" dur="2000"/>
                                        <p:tgtEl>
                                          <p:spTgt spid="29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700" grpId="0"/>
      <p:bldP spid="29701" grpId="0"/>
      <p:bldP spid="29703" grpId="0"/>
      <p:bldP spid="29703" grpId="1"/>
      <p:bldP spid="29706" grpId="0"/>
      <p:bldP spid="29707" grpId="0"/>
      <p:bldP spid="2970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a:extLst>
              <a:ext uri="{FF2B5EF4-FFF2-40B4-BE49-F238E27FC236}">
                <a16:creationId xmlns:a16="http://schemas.microsoft.com/office/drawing/2014/main" id="{91051C1B-A896-48A4-AD77-4EC6909230AC}"/>
              </a:ext>
            </a:extLst>
          </p:cNvPr>
          <p:cNvSpPr txBox="1">
            <a:spLocks noChangeArrowheads="1"/>
          </p:cNvSpPr>
          <p:nvPr/>
        </p:nvSpPr>
        <p:spPr bwMode="auto">
          <a:xfrm>
            <a:off x="2362200" y="1600200"/>
            <a:ext cx="4724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800" b="1">
                <a:latin typeface="Monotype Corsiva" panose="03010101010201010101" pitchFamily="66" charset="0"/>
              </a:rPr>
              <a:t>I see trees of green</a:t>
            </a:r>
          </a:p>
        </p:txBody>
      </p:sp>
      <p:sp>
        <p:nvSpPr>
          <p:cNvPr id="15366" name="Text Box 6">
            <a:extLst>
              <a:ext uri="{FF2B5EF4-FFF2-40B4-BE49-F238E27FC236}">
                <a16:creationId xmlns:a16="http://schemas.microsoft.com/office/drawing/2014/main" id="{748E874B-DF76-42F2-AF42-39C6E9E52752}"/>
              </a:ext>
            </a:extLst>
          </p:cNvPr>
          <p:cNvSpPr txBox="1">
            <a:spLocks noChangeArrowheads="1"/>
          </p:cNvSpPr>
          <p:nvPr/>
        </p:nvSpPr>
        <p:spPr bwMode="auto">
          <a:xfrm>
            <a:off x="2209800" y="6248400"/>
            <a:ext cx="495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American Headway – Book 1 – Unit 11 – Lesson 1</a:t>
            </a:r>
            <a:endParaRPr lang="en-US" altLang="en-US" sz="1400"/>
          </a:p>
        </p:txBody>
      </p:sp>
      <p:sp>
        <p:nvSpPr>
          <p:cNvPr id="15367" name="Text Box 7">
            <a:extLst>
              <a:ext uri="{FF2B5EF4-FFF2-40B4-BE49-F238E27FC236}">
                <a16:creationId xmlns:a16="http://schemas.microsoft.com/office/drawing/2014/main" id="{0F6E1087-4400-4307-BD92-BC67BB0FE550}"/>
              </a:ext>
            </a:extLst>
          </p:cNvPr>
          <p:cNvSpPr txBox="1">
            <a:spLocks noChangeArrowheads="1"/>
          </p:cNvSpPr>
          <p:nvPr/>
        </p:nvSpPr>
        <p:spPr bwMode="auto">
          <a:xfrm>
            <a:off x="1219200" y="685800"/>
            <a:ext cx="6781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800" b="1">
                <a:latin typeface="Monotype Corsiva" panose="03010101010201010101" pitchFamily="66" charset="0"/>
              </a:rPr>
              <a:t>Oh, What a Wonderful World</a:t>
            </a:r>
          </a:p>
        </p:txBody>
      </p:sp>
      <p:sp>
        <p:nvSpPr>
          <p:cNvPr id="15369" name="Text Box 9">
            <a:extLst>
              <a:ext uri="{FF2B5EF4-FFF2-40B4-BE49-F238E27FC236}">
                <a16:creationId xmlns:a16="http://schemas.microsoft.com/office/drawing/2014/main" id="{B77E4A73-9F54-4790-AE8C-02085478D80E}"/>
              </a:ext>
            </a:extLst>
          </p:cNvPr>
          <p:cNvSpPr txBox="1">
            <a:spLocks noChangeArrowheads="1"/>
          </p:cNvSpPr>
          <p:nvPr/>
        </p:nvSpPr>
        <p:spPr bwMode="auto">
          <a:xfrm>
            <a:off x="2590800" y="3124200"/>
            <a:ext cx="4038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800" b="1">
                <a:latin typeface="Monotype Corsiva" panose="03010101010201010101" pitchFamily="66" charset="0"/>
              </a:rPr>
              <a:t>I see them bloom </a:t>
            </a:r>
          </a:p>
        </p:txBody>
      </p:sp>
      <p:sp>
        <p:nvSpPr>
          <p:cNvPr id="15370" name="Text Box 10">
            <a:extLst>
              <a:ext uri="{FF2B5EF4-FFF2-40B4-BE49-F238E27FC236}">
                <a16:creationId xmlns:a16="http://schemas.microsoft.com/office/drawing/2014/main" id="{55820036-2D4B-422F-BE03-A70A94E146AF}"/>
              </a:ext>
            </a:extLst>
          </p:cNvPr>
          <p:cNvSpPr txBox="1">
            <a:spLocks noChangeArrowheads="1"/>
          </p:cNvSpPr>
          <p:nvPr/>
        </p:nvSpPr>
        <p:spPr bwMode="auto">
          <a:xfrm>
            <a:off x="2057400" y="4648200"/>
            <a:ext cx="5410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800" b="1">
                <a:latin typeface="Monotype Corsiva" panose="03010101010201010101" pitchFamily="66" charset="0"/>
              </a:rPr>
              <a:t>And I think to myself</a:t>
            </a:r>
          </a:p>
        </p:txBody>
      </p:sp>
      <p:sp>
        <p:nvSpPr>
          <p:cNvPr id="15372" name="Text Box 12">
            <a:extLst>
              <a:ext uri="{FF2B5EF4-FFF2-40B4-BE49-F238E27FC236}">
                <a16:creationId xmlns:a16="http://schemas.microsoft.com/office/drawing/2014/main" id="{2CC75A8B-39D4-4C48-86FC-218F6E23142E}"/>
              </a:ext>
            </a:extLst>
          </p:cNvPr>
          <p:cNvSpPr txBox="1">
            <a:spLocks noChangeArrowheads="1"/>
          </p:cNvSpPr>
          <p:nvPr/>
        </p:nvSpPr>
        <p:spPr bwMode="auto">
          <a:xfrm>
            <a:off x="2895600" y="2362200"/>
            <a:ext cx="3276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800" b="1">
                <a:latin typeface="Monotype Corsiva" panose="03010101010201010101" pitchFamily="66" charset="0"/>
              </a:rPr>
              <a:t>Red roses too</a:t>
            </a:r>
          </a:p>
        </p:txBody>
      </p:sp>
      <p:sp>
        <p:nvSpPr>
          <p:cNvPr id="15373" name="Text Box 13">
            <a:extLst>
              <a:ext uri="{FF2B5EF4-FFF2-40B4-BE49-F238E27FC236}">
                <a16:creationId xmlns:a16="http://schemas.microsoft.com/office/drawing/2014/main" id="{F6EB865D-1D00-4B62-8033-CB1C0F0C5728}"/>
              </a:ext>
            </a:extLst>
          </p:cNvPr>
          <p:cNvSpPr txBox="1">
            <a:spLocks noChangeArrowheads="1"/>
          </p:cNvSpPr>
          <p:nvPr/>
        </p:nvSpPr>
        <p:spPr bwMode="auto">
          <a:xfrm>
            <a:off x="2590800" y="3886200"/>
            <a:ext cx="3962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800" b="1">
                <a:latin typeface="Monotype Corsiva" panose="03010101010201010101" pitchFamily="66" charset="0"/>
              </a:rPr>
              <a:t>for me and you</a:t>
            </a:r>
          </a:p>
        </p:txBody>
      </p:sp>
      <p:sp>
        <p:nvSpPr>
          <p:cNvPr id="15374" name="Text Box 14">
            <a:extLst>
              <a:ext uri="{FF2B5EF4-FFF2-40B4-BE49-F238E27FC236}">
                <a16:creationId xmlns:a16="http://schemas.microsoft.com/office/drawing/2014/main" id="{F361EFE3-842F-4584-9678-39F2B15C918D}"/>
              </a:ext>
            </a:extLst>
          </p:cNvPr>
          <p:cNvSpPr txBox="1">
            <a:spLocks noChangeArrowheads="1"/>
          </p:cNvSpPr>
          <p:nvPr/>
        </p:nvSpPr>
        <p:spPr bwMode="auto">
          <a:xfrm>
            <a:off x="1828800" y="5410200"/>
            <a:ext cx="5715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4800" b="1">
                <a:latin typeface="Monotype Corsiva" panose="03010101010201010101" pitchFamily="66" charset="0"/>
              </a:rPr>
              <a:t>What a wonderful world</a:t>
            </a:r>
          </a:p>
        </p:txBody>
      </p:sp>
      <p:sp>
        <p:nvSpPr>
          <p:cNvPr id="15375" name="Text Box 15">
            <a:extLst>
              <a:ext uri="{FF2B5EF4-FFF2-40B4-BE49-F238E27FC236}">
                <a16:creationId xmlns:a16="http://schemas.microsoft.com/office/drawing/2014/main" id="{D37ED45E-BDFC-42CA-B31D-69711A32115B}"/>
              </a:ext>
            </a:extLst>
          </p:cNvPr>
          <p:cNvSpPr txBox="1">
            <a:spLocks noChangeArrowheads="1"/>
          </p:cNvSpPr>
          <p:nvPr/>
        </p:nvSpPr>
        <p:spPr bwMode="auto">
          <a:xfrm>
            <a:off x="1143000" y="54864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CCFFFF"/>
                </a:solidFill>
              </a:rPr>
              <a:t>.</a:t>
            </a:r>
          </a:p>
        </p:txBody>
      </p:sp>
      <p:sp>
        <p:nvSpPr>
          <p:cNvPr id="15376" name="Text Box 16">
            <a:extLst>
              <a:ext uri="{FF2B5EF4-FFF2-40B4-BE49-F238E27FC236}">
                <a16:creationId xmlns:a16="http://schemas.microsoft.com/office/drawing/2014/main" id="{9336C65C-E4CB-419C-B736-65B6AFF05550}"/>
              </a:ext>
            </a:extLst>
          </p:cNvPr>
          <p:cNvSpPr txBox="1">
            <a:spLocks noChangeArrowheads="1"/>
          </p:cNvSpPr>
          <p:nvPr/>
        </p:nvSpPr>
        <p:spPr bwMode="auto">
          <a:xfrm>
            <a:off x="1828800" y="55626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CCFFFF"/>
                </a:solidFill>
              </a:rPr>
              <a:t>.</a:t>
            </a:r>
          </a:p>
        </p:txBody>
      </p:sp>
      <p:sp>
        <p:nvSpPr>
          <p:cNvPr id="15377" name="Text Box 17">
            <a:extLst>
              <a:ext uri="{FF2B5EF4-FFF2-40B4-BE49-F238E27FC236}">
                <a16:creationId xmlns:a16="http://schemas.microsoft.com/office/drawing/2014/main" id="{C476EC30-5F21-4D9C-A953-6A47E3ED34E8}"/>
              </a:ext>
            </a:extLst>
          </p:cNvPr>
          <p:cNvSpPr txBox="1">
            <a:spLocks noChangeArrowheads="1"/>
          </p:cNvSpPr>
          <p:nvPr/>
        </p:nvSpPr>
        <p:spPr bwMode="auto">
          <a:xfrm>
            <a:off x="2438400" y="55626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CCFFFF"/>
                </a:solidFill>
              </a:rPr>
              <a:t>.</a:t>
            </a:r>
          </a:p>
        </p:txBody>
      </p:sp>
      <p:sp>
        <p:nvSpPr>
          <p:cNvPr id="15378" name="Text Box 18">
            <a:extLst>
              <a:ext uri="{FF2B5EF4-FFF2-40B4-BE49-F238E27FC236}">
                <a16:creationId xmlns:a16="http://schemas.microsoft.com/office/drawing/2014/main" id="{A879B8B7-7A35-43E8-ACED-454C8D321E75}"/>
              </a:ext>
            </a:extLst>
          </p:cNvPr>
          <p:cNvSpPr txBox="1">
            <a:spLocks noChangeArrowheads="1"/>
          </p:cNvSpPr>
          <p:nvPr/>
        </p:nvSpPr>
        <p:spPr bwMode="auto">
          <a:xfrm>
            <a:off x="1752600" y="22860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solidFill>
                  <a:srgbClr val="D60093"/>
                </a:solidFill>
                <a:latin typeface="Algerian" panose="04020705040A02060702" pitchFamily="82" charset="0"/>
              </a:rPr>
              <a:t>Best Practice # 6</a:t>
            </a:r>
          </a:p>
        </p:txBody>
      </p:sp>
      <p:sp>
        <p:nvSpPr>
          <p:cNvPr id="15379" name="Text Box 19">
            <a:extLst>
              <a:ext uri="{FF2B5EF4-FFF2-40B4-BE49-F238E27FC236}">
                <a16:creationId xmlns:a16="http://schemas.microsoft.com/office/drawing/2014/main" id="{5EDDEE21-CB6B-476D-BC1D-A521043944F6}"/>
              </a:ext>
            </a:extLst>
          </p:cNvPr>
          <p:cNvSpPr txBox="1">
            <a:spLocks noChangeArrowheads="1"/>
          </p:cNvSpPr>
          <p:nvPr/>
        </p:nvSpPr>
        <p:spPr bwMode="auto">
          <a:xfrm>
            <a:off x="1905000" y="1219200"/>
            <a:ext cx="5486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2800" i="1">
                <a:solidFill>
                  <a:srgbClr val="D60093"/>
                </a:solidFill>
                <a:latin typeface="Algerian" panose="04020705040A02060702" pitchFamily="82" charset="0"/>
              </a:rPr>
              <a:t>Enjoy Your Students!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15378"/>
                                        </p:tgtEl>
                                        <p:attrNameLst>
                                          <p:attrName>style.visibility</p:attrName>
                                        </p:attrNameLst>
                                      </p:cBhvr>
                                      <p:to>
                                        <p:strVal val="visible"/>
                                      </p:to>
                                    </p:set>
                                    <p:animScale>
                                      <p:cBhvr>
                                        <p:cTn id="7" dur="1000" decel="50000" fill="hold">
                                          <p:stCondLst>
                                            <p:cond delay="0"/>
                                          </p:stCondLst>
                                        </p:cTn>
                                        <p:tgtEl>
                                          <p:spTgt spid="153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378"/>
                                        </p:tgtEl>
                                        <p:attrNameLst>
                                          <p:attrName>ppt_x</p:attrName>
                                          <p:attrName>ppt_y</p:attrName>
                                        </p:attrNameLst>
                                      </p:cBhvr>
                                    </p:animMotion>
                                    <p:animEffect transition="in" filter="fade">
                                      <p:cBhvr>
                                        <p:cTn id="9" dur="1000"/>
                                        <p:tgtEl>
                                          <p:spTgt spid="15378"/>
                                        </p:tgtEl>
                                      </p:cBhvr>
                                    </p:animEffect>
                                  </p:childTnLst>
                                </p:cTn>
                              </p:par>
                            </p:childTnLst>
                          </p:cTn>
                        </p:par>
                        <p:par>
                          <p:cTn id="10" fill="hold" nodeType="afterGroup">
                            <p:stCondLst>
                              <p:cond delay="2300"/>
                            </p:stCondLst>
                            <p:childTnLst>
                              <p:par>
                                <p:cTn id="11" presetID="2" presetClass="entr" presetSubtype="8" fill="hold" grpId="0" nodeType="afterEffect">
                                  <p:stCondLst>
                                    <p:cond delay="0"/>
                                  </p:stCondLst>
                                  <p:iterate type="lt">
                                    <p:tmPct val="10000"/>
                                  </p:iterate>
                                  <p:childTnLst>
                                    <p:set>
                                      <p:cBhvr>
                                        <p:cTn id="12" dur="1" fill="hold">
                                          <p:stCondLst>
                                            <p:cond delay="0"/>
                                          </p:stCondLst>
                                        </p:cTn>
                                        <p:tgtEl>
                                          <p:spTgt spid="15379"/>
                                        </p:tgtEl>
                                        <p:attrNameLst>
                                          <p:attrName>style.visibility</p:attrName>
                                        </p:attrNameLst>
                                      </p:cBhvr>
                                      <p:to>
                                        <p:strVal val="visible"/>
                                      </p:to>
                                    </p:set>
                                    <p:anim calcmode="lin" valueType="num">
                                      <p:cBhvr additive="base">
                                        <p:cTn id="13" dur="500" fill="hold"/>
                                        <p:tgtEl>
                                          <p:spTgt spid="15379"/>
                                        </p:tgtEl>
                                        <p:attrNameLst>
                                          <p:attrName>ppt_x</p:attrName>
                                        </p:attrNameLst>
                                      </p:cBhvr>
                                      <p:tavLst>
                                        <p:tav tm="0">
                                          <p:val>
                                            <p:strVal val="0-#ppt_w/2"/>
                                          </p:val>
                                        </p:tav>
                                        <p:tav tm="100000">
                                          <p:val>
                                            <p:strVal val="#ppt_x"/>
                                          </p:val>
                                        </p:tav>
                                      </p:tavLst>
                                    </p:anim>
                                    <p:anim calcmode="lin" valueType="num">
                                      <p:cBhvr additive="base">
                                        <p:cTn id="14" dur="500" fill="hold"/>
                                        <p:tgtEl>
                                          <p:spTgt spid="1537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650"/>
                            </p:stCondLst>
                            <p:childTnLst>
                              <p:par>
                                <p:cTn id="16" presetID="34" presetClass="emph" presetSubtype="0" fill="hold" grpId="2" nodeType="afterEffect">
                                  <p:stCondLst>
                                    <p:cond delay="500"/>
                                  </p:stCondLst>
                                  <p:iterate type="lt">
                                    <p:tmPct val="10000"/>
                                  </p:iterate>
                                  <p:childTnLst>
                                    <p:animMotion origin="layout" path="M 0.0 0.0 L 0.0 -0.07213" pathEditMode="relative" ptsTypes="">
                                      <p:cBhvr>
                                        <p:cTn id="17" dur="250" accel="50000" decel="50000" autoRev="1" fill="hold">
                                          <p:stCondLst>
                                            <p:cond delay="0"/>
                                          </p:stCondLst>
                                        </p:cTn>
                                        <p:tgtEl>
                                          <p:spTgt spid="15379"/>
                                        </p:tgtEl>
                                        <p:attrNameLst>
                                          <p:attrName>ppt_x</p:attrName>
                                          <p:attrName>ppt_y</p:attrName>
                                        </p:attrNameLst>
                                      </p:cBhvr>
                                    </p:animMotion>
                                    <p:animRot by="1500000">
                                      <p:cBhvr>
                                        <p:cTn id="18" dur="125" fill="hold">
                                          <p:stCondLst>
                                            <p:cond delay="0"/>
                                          </p:stCondLst>
                                        </p:cTn>
                                        <p:tgtEl>
                                          <p:spTgt spid="15379"/>
                                        </p:tgtEl>
                                        <p:attrNameLst>
                                          <p:attrName>r</p:attrName>
                                        </p:attrNameLst>
                                      </p:cBhvr>
                                    </p:animRot>
                                    <p:animRot by="-1500000">
                                      <p:cBhvr>
                                        <p:cTn id="19" dur="125" fill="hold">
                                          <p:stCondLst>
                                            <p:cond delay="125"/>
                                          </p:stCondLst>
                                        </p:cTn>
                                        <p:tgtEl>
                                          <p:spTgt spid="15379"/>
                                        </p:tgtEl>
                                        <p:attrNameLst>
                                          <p:attrName>r</p:attrName>
                                        </p:attrNameLst>
                                      </p:cBhvr>
                                    </p:animRot>
                                    <p:animRot by="-1500000">
                                      <p:cBhvr>
                                        <p:cTn id="20" dur="125" fill="hold">
                                          <p:stCondLst>
                                            <p:cond delay="250"/>
                                          </p:stCondLst>
                                        </p:cTn>
                                        <p:tgtEl>
                                          <p:spTgt spid="15379"/>
                                        </p:tgtEl>
                                        <p:attrNameLst>
                                          <p:attrName>r</p:attrName>
                                        </p:attrNameLst>
                                      </p:cBhvr>
                                    </p:animRot>
                                    <p:animRot by="1500000">
                                      <p:cBhvr>
                                        <p:cTn id="21" dur="125" fill="hold">
                                          <p:stCondLst>
                                            <p:cond delay="375"/>
                                          </p:stCondLst>
                                        </p:cTn>
                                        <p:tgtEl>
                                          <p:spTgt spid="15379"/>
                                        </p:tgtEl>
                                        <p:attrNameLst>
                                          <p:attrName>r</p:attrName>
                                        </p:attrNameLst>
                                      </p:cBhvr>
                                    </p:animRo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iterate type="lt">
                                    <p:tmPct val="0"/>
                                  </p:iterate>
                                  <p:childTnLst>
                                    <p:animEffect transition="out" filter="fade">
                                      <p:cBhvr>
                                        <p:cTn id="25" dur="2000"/>
                                        <p:tgtEl>
                                          <p:spTgt spid="15379"/>
                                        </p:tgtEl>
                                      </p:cBhvr>
                                    </p:animEffect>
                                    <p:set>
                                      <p:cBhvr>
                                        <p:cTn id="26" dur="1" fill="hold">
                                          <p:stCondLst>
                                            <p:cond delay="1999"/>
                                          </p:stCondLst>
                                        </p:cTn>
                                        <p:tgtEl>
                                          <p:spTgt spid="15379"/>
                                        </p:tgtEl>
                                        <p:attrNameLst>
                                          <p:attrName>style.visibility</p:attrName>
                                        </p:attrNameLst>
                                      </p:cBhvr>
                                      <p:to>
                                        <p:strVal val="hidden"/>
                                      </p:to>
                                    </p:set>
                                  </p:childTnLst>
                                </p:cTn>
                              </p:par>
                              <p:par>
                                <p:cTn id="27" presetID="10" presetClass="exit" presetSubtype="0" fill="hold" grpId="1" nodeType="withEffect">
                                  <p:stCondLst>
                                    <p:cond delay="0"/>
                                  </p:stCondLst>
                                  <p:iterate type="lt">
                                    <p:tmPct val="0"/>
                                  </p:iterate>
                                  <p:childTnLst>
                                    <p:animEffect transition="out" filter="fade">
                                      <p:cBhvr>
                                        <p:cTn id="28" dur="2000"/>
                                        <p:tgtEl>
                                          <p:spTgt spid="15378"/>
                                        </p:tgtEl>
                                      </p:cBhvr>
                                    </p:animEffect>
                                    <p:set>
                                      <p:cBhvr>
                                        <p:cTn id="29" dur="1" fill="hold">
                                          <p:stCondLst>
                                            <p:cond delay="1999"/>
                                          </p:stCondLst>
                                        </p:cTn>
                                        <p:tgtEl>
                                          <p:spTgt spid="15378"/>
                                        </p:tgtEl>
                                        <p:attrNameLst>
                                          <p:attrName>style.visibility</p:attrName>
                                        </p:attrNameLst>
                                      </p:cBhvr>
                                      <p:to>
                                        <p:strVal val="hidden"/>
                                      </p:to>
                                    </p:set>
                                  </p:childTnLst>
                                </p:cTn>
                              </p:par>
                            </p:childTnLst>
                          </p:cTn>
                        </p:par>
                        <p:par>
                          <p:cTn id="30" fill="hold" nodeType="afterGroup">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5367"/>
                                        </p:tgtEl>
                                        <p:attrNameLst>
                                          <p:attrName>style.visibility</p:attrName>
                                        </p:attrNameLst>
                                      </p:cBhvr>
                                      <p:to>
                                        <p:strVal val="visible"/>
                                      </p:to>
                                    </p:set>
                                    <p:animEffect transition="in" filter="fade">
                                      <p:cBhvr>
                                        <p:cTn id="33" dur="2000"/>
                                        <p:tgtEl>
                                          <p:spTgt spid="15367"/>
                                        </p:tgtEl>
                                      </p:cBhvr>
                                    </p:animEffect>
                                  </p:childTnLst>
                                  <p:subTnLst>
                                    <p:audio>
                                      <p:cMediaNode>
                                        <p:cTn display="0" masterRel="sameClick">
                                          <p:stCondLst>
                                            <p:cond evt="begin" delay="0">
                                              <p:tn val="31"/>
                                            </p:cond>
                                          </p:stCondLst>
                                          <p:endCondLst>
                                            <p:cond evt="onStopAudio" delay="0">
                                              <p:tgtEl>
                                                <p:sldTgt/>
                                              </p:tgtEl>
                                            </p:cond>
                                          </p:endCondLst>
                                        </p:cTn>
                                        <p:tgtEl>
                                          <p:sndTgt r:embed="rId3" name="P1 10a www.wav"/>
                                        </p:tgtEl>
                                      </p:cMediaNode>
                                    </p:audio>
                                  </p:subTnLst>
                                </p:cTn>
                              </p:par>
                            </p:childTnLst>
                          </p:cTn>
                        </p:par>
                        <p:par>
                          <p:cTn id="34" fill="hold" nodeType="afterGroup">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5366"/>
                                        </p:tgtEl>
                                        <p:attrNameLst>
                                          <p:attrName>style.visibility</p:attrName>
                                        </p:attrNameLst>
                                      </p:cBhvr>
                                      <p:to>
                                        <p:strVal val="visible"/>
                                      </p:to>
                                    </p:set>
                                    <p:animEffect transition="in" filter="fade">
                                      <p:cBhvr>
                                        <p:cTn id="37" dur="2000"/>
                                        <p:tgtEl>
                                          <p:spTgt spid="15366"/>
                                        </p:tgtEl>
                                      </p:cBhvr>
                                    </p:animEffect>
                                  </p:childTnLst>
                                </p:cTn>
                              </p:par>
                            </p:childTnLst>
                          </p:cTn>
                        </p:par>
                        <p:par>
                          <p:cTn id="38" fill="hold" nodeType="afterGroup">
                            <p:stCondLst>
                              <p:cond delay="6000"/>
                            </p:stCondLst>
                            <p:childTnLst>
                              <p:par>
                                <p:cTn id="39" presetID="10" presetClass="entr" presetSubtype="0" fill="hold" grpId="0" nodeType="afterEffect">
                                  <p:stCondLst>
                                    <p:cond delay="3000"/>
                                  </p:stCondLst>
                                  <p:iterate type="wd">
                                    <p:tmPct val="20000"/>
                                  </p:iterate>
                                  <p:childTnLst>
                                    <p:set>
                                      <p:cBhvr>
                                        <p:cTn id="40" dur="1" fill="hold">
                                          <p:stCondLst>
                                            <p:cond delay="0"/>
                                          </p:stCondLst>
                                        </p:cTn>
                                        <p:tgtEl>
                                          <p:spTgt spid="15364"/>
                                        </p:tgtEl>
                                        <p:attrNameLst>
                                          <p:attrName>style.visibility</p:attrName>
                                        </p:attrNameLst>
                                      </p:cBhvr>
                                      <p:to>
                                        <p:strVal val="visible"/>
                                      </p:to>
                                    </p:set>
                                    <p:animEffect transition="in" filter="fade">
                                      <p:cBhvr>
                                        <p:cTn id="41" dur="2000"/>
                                        <p:tgtEl>
                                          <p:spTgt spid="15364"/>
                                        </p:tgtEl>
                                      </p:cBhvr>
                                    </p:animEffect>
                                  </p:childTnLst>
                                </p:cTn>
                              </p:par>
                            </p:childTnLst>
                          </p:cTn>
                        </p:par>
                        <p:par>
                          <p:cTn id="42" fill="hold" nodeType="afterGroup">
                            <p:stCondLst>
                              <p:cond delay="12600"/>
                            </p:stCondLst>
                            <p:childTnLst>
                              <p:par>
                                <p:cTn id="43" presetID="10" presetClass="entr" presetSubtype="0" fill="hold" grpId="0" nodeType="afterEffect">
                                  <p:stCondLst>
                                    <p:cond delay="1000"/>
                                  </p:stCondLst>
                                  <p:iterate type="wd">
                                    <p:tmPct val="18000"/>
                                  </p:iterate>
                                  <p:childTnLst>
                                    <p:set>
                                      <p:cBhvr>
                                        <p:cTn id="44" dur="1" fill="hold">
                                          <p:stCondLst>
                                            <p:cond delay="0"/>
                                          </p:stCondLst>
                                        </p:cTn>
                                        <p:tgtEl>
                                          <p:spTgt spid="15372"/>
                                        </p:tgtEl>
                                        <p:attrNameLst>
                                          <p:attrName>style.visibility</p:attrName>
                                        </p:attrNameLst>
                                      </p:cBhvr>
                                      <p:to>
                                        <p:strVal val="visible"/>
                                      </p:to>
                                    </p:set>
                                    <p:animEffect transition="in" filter="fade">
                                      <p:cBhvr>
                                        <p:cTn id="45" dur="2000"/>
                                        <p:tgtEl>
                                          <p:spTgt spid="15372"/>
                                        </p:tgtEl>
                                      </p:cBhvr>
                                    </p:animEffect>
                                  </p:childTnLst>
                                </p:cTn>
                              </p:par>
                            </p:childTnLst>
                          </p:cTn>
                        </p:par>
                        <p:par>
                          <p:cTn id="46" fill="hold" nodeType="afterGroup">
                            <p:stCondLst>
                              <p:cond delay="16320"/>
                            </p:stCondLst>
                            <p:childTnLst>
                              <p:par>
                                <p:cTn id="47" presetID="10" presetClass="entr" presetSubtype="0" fill="hold" grpId="0" nodeType="afterEffect">
                                  <p:stCondLst>
                                    <p:cond delay="0"/>
                                  </p:stCondLst>
                                  <p:iterate type="wd">
                                    <p:tmPct val="18000"/>
                                  </p:iterate>
                                  <p:childTnLst>
                                    <p:set>
                                      <p:cBhvr>
                                        <p:cTn id="48" dur="1" fill="hold">
                                          <p:stCondLst>
                                            <p:cond delay="0"/>
                                          </p:stCondLst>
                                        </p:cTn>
                                        <p:tgtEl>
                                          <p:spTgt spid="15369"/>
                                        </p:tgtEl>
                                        <p:attrNameLst>
                                          <p:attrName>style.visibility</p:attrName>
                                        </p:attrNameLst>
                                      </p:cBhvr>
                                      <p:to>
                                        <p:strVal val="visible"/>
                                      </p:to>
                                    </p:set>
                                    <p:animEffect transition="in" filter="fade">
                                      <p:cBhvr>
                                        <p:cTn id="49" dur="2000"/>
                                        <p:tgtEl>
                                          <p:spTgt spid="15369"/>
                                        </p:tgtEl>
                                      </p:cBhvr>
                                    </p:animEffect>
                                  </p:childTnLst>
                                </p:cTn>
                              </p:par>
                            </p:childTnLst>
                          </p:cTn>
                        </p:par>
                        <p:par>
                          <p:cTn id="50" fill="hold" nodeType="afterGroup">
                            <p:stCondLst>
                              <p:cond delay="19760"/>
                            </p:stCondLst>
                            <p:childTnLst>
                              <p:par>
                                <p:cTn id="51" presetID="10" presetClass="entr" presetSubtype="0" fill="hold" grpId="0" nodeType="afterEffect">
                                  <p:stCondLst>
                                    <p:cond delay="0"/>
                                  </p:stCondLst>
                                  <p:iterate type="wd">
                                    <p:tmPct val="17000"/>
                                  </p:iterate>
                                  <p:childTnLst>
                                    <p:set>
                                      <p:cBhvr>
                                        <p:cTn id="52" dur="1" fill="hold">
                                          <p:stCondLst>
                                            <p:cond delay="0"/>
                                          </p:stCondLst>
                                        </p:cTn>
                                        <p:tgtEl>
                                          <p:spTgt spid="15373"/>
                                        </p:tgtEl>
                                        <p:attrNameLst>
                                          <p:attrName>style.visibility</p:attrName>
                                        </p:attrNameLst>
                                      </p:cBhvr>
                                      <p:to>
                                        <p:strVal val="visible"/>
                                      </p:to>
                                    </p:set>
                                    <p:animEffect transition="in" filter="fade">
                                      <p:cBhvr>
                                        <p:cTn id="53" dur="2000"/>
                                        <p:tgtEl>
                                          <p:spTgt spid="15373"/>
                                        </p:tgtEl>
                                      </p:cBhvr>
                                    </p:animEffect>
                                  </p:childTnLst>
                                </p:cTn>
                              </p:par>
                            </p:childTnLst>
                          </p:cTn>
                        </p:par>
                        <p:par>
                          <p:cTn id="54" fill="hold" nodeType="afterGroup">
                            <p:stCondLst>
                              <p:cond delay="22780"/>
                            </p:stCondLst>
                            <p:childTnLst>
                              <p:par>
                                <p:cTn id="55" presetID="10" presetClass="entr" presetSubtype="0" fill="hold" grpId="0" nodeType="afterEffect">
                                  <p:stCondLst>
                                    <p:cond delay="0"/>
                                  </p:stCondLst>
                                  <p:iterate type="wd">
                                    <p:tmPct val="35000"/>
                                  </p:iterate>
                                  <p:childTnLst>
                                    <p:set>
                                      <p:cBhvr>
                                        <p:cTn id="56" dur="1" fill="hold">
                                          <p:stCondLst>
                                            <p:cond delay="0"/>
                                          </p:stCondLst>
                                        </p:cTn>
                                        <p:tgtEl>
                                          <p:spTgt spid="15370"/>
                                        </p:tgtEl>
                                        <p:attrNameLst>
                                          <p:attrName>style.visibility</p:attrName>
                                        </p:attrNameLst>
                                      </p:cBhvr>
                                      <p:to>
                                        <p:strVal val="visible"/>
                                      </p:to>
                                    </p:set>
                                    <p:animEffect transition="in" filter="fade">
                                      <p:cBhvr>
                                        <p:cTn id="57" dur="1000"/>
                                        <p:tgtEl>
                                          <p:spTgt spid="15370"/>
                                        </p:tgtEl>
                                      </p:cBhvr>
                                    </p:animEffect>
                                  </p:childTnLst>
                                </p:cTn>
                              </p:par>
                            </p:childTnLst>
                          </p:cTn>
                        </p:par>
                        <p:par>
                          <p:cTn id="58" fill="hold" nodeType="afterGroup">
                            <p:stCondLst>
                              <p:cond delay="25180"/>
                            </p:stCondLst>
                            <p:childTnLst>
                              <p:par>
                                <p:cTn id="59" presetID="10" presetClass="entr" presetSubtype="0" fill="hold" grpId="0" nodeType="afterEffect">
                                  <p:stCondLst>
                                    <p:cond delay="2500"/>
                                  </p:stCondLst>
                                  <p:iterate type="wd">
                                    <p:tmPct val="18000"/>
                                  </p:iterate>
                                  <p:childTnLst>
                                    <p:set>
                                      <p:cBhvr>
                                        <p:cTn id="60" dur="1" fill="hold">
                                          <p:stCondLst>
                                            <p:cond delay="0"/>
                                          </p:stCondLst>
                                        </p:cTn>
                                        <p:tgtEl>
                                          <p:spTgt spid="15374"/>
                                        </p:tgtEl>
                                        <p:attrNameLst>
                                          <p:attrName>style.visibility</p:attrName>
                                        </p:attrNameLst>
                                      </p:cBhvr>
                                      <p:to>
                                        <p:strVal val="visible"/>
                                      </p:to>
                                    </p:set>
                                    <p:animEffect transition="in" filter="fade">
                                      <p:cBhvr>
                                        <p:cTn id="61" dur="2000"/>
                                        <p:tgtEl>
                                          <p:spTgt spid="15374"/>
                                        </p:tgtEl>
                                      </p:cBhvr>
                                    </p:animEffect>
                                  </p:childTnLst>
                                </p:cTn>
                              </p:par>
                            </p:childTnLst>
                          </p:cTn>
                        </p:par>
                        <p:par>
                          <p:cTn id="62" fill="hold" nodeType="afterGroup">
                            <p:stCondLst>
                              <p:cond delay="30760"/>
                            </p:stCondLst>
                            <p:childTnLst>
                              <p:par>
                                <p:cTn id="63" presetID="10" presetClass="exit" presetSubtype="0" fill="hold" grpId="1" nodeType="afterEffect">
                                  <p:stCondLst>
                                    <p:cond delay="4000"/>
                                  </p:stCondLst>
                                  <p:iterate type="wd">
                                    <p:tmPct val="0"/>
                                  </p:iterate>
                                  <p:childTnLst>
                                    <p:animEffect transition="out" filter="fade">
                                      <p:cBhvr>
                                        <p:cTn id="64" dur="2000"/>
                                        <p:tgtEl>
                                          <p:spTgt spid="15364"/>
                                        </p:tgtEl>
                                      </p:cBhvr>
                                    </p:animEffect>
                                    <p:set>
                                      <p:cBhvr>
                                        <p:cTn id="65" dur="1" fill="hold">
                                          <p:stCondLst>
                                            <p:cond delay="1999"/>
                                          </p:stCondLst>
                                        </p:cTn>
                                        <p:tgtEl>
                                          <p:spTgt spid="15364"/>
                                        </p:tgtEl>
                                        <p:attrNameLst>
                                          <p:attrName>style.visibility</p:attrName>
                                        </p:attrNameLst>
                                      </p:cBhvr>
                                      <p:to>
                                        <p:strVal val="hidden"/>
                                      </p:to>
                                    </p:set>
                                  </p:childTnLst>
                                </p:cTn>
                              </p:par>
                              <p:par>
                                <p:cTn id="66" presetID="10" presetClass="exit" presetSubtype="0" fill="hold" grpId="1" nodeType="withEffect">
                                  <p:stCondLst>
                                    <p:cond delay="4000"/>
                                  </p:stCondLst>
                                  <p:iterate type="wd">
                                    <p:tmPct val="0"/>
                                  </p:iterate>
                                  <p:childTnLst>
                                    <p:animEffect transition="out" filter="fade">
                                      <p:cBhvr>
                                        <p:cTn id="67" dur="2000"/>
                                        <p:tgtEl>
                                          <p:spTgt spid="15372"/>
                                        </p:tgtEl>
                                      </p:cBhvr>
                                    </p:animEffect>
                                    <p:set>
                                      <p:cBhvr>
                                        <p:cTn id="68" dur="1" fill="hold">
                                          <p:stCondLst>
                                            <p:cond delay="1999"/>
                                          </p:stCondLst>
                                        </p:cTn>
                                        <p:tgtEl>
                                          <p:spTgt spid="15372"/>
                                        </p:tgtEl>
                                        <p:attrNameLst>
                                          <p:attrName>style.visibility</p:attrName>
                                        </p:attrNameLst>
                                      </p:cBhvr>
                                      <p:to>
                                        <p:strVal val="hidden"/>
                                      </p:to>
                                    </p:set>
                                  </p:childTnLst>
                                </p:cTn>
                              </p:par>
                              <p:par>
                                <p:cTn id="69" presetID="10" presetClass="exit" presetSubtype="0" fill="hold" grpId="1" nodeType="withEffect">
                                  <p:stCondLst>
                                    <p:cond delay="4000"/>
                                  </p:stCondLst>
                                  <p:iterate type="wd">
                                    <p:tmPct val="0"/>
                                  </p:iterate>
                                  <p:childTnLst>
                                    <p:animEffect transition="out" filter="fade">
                                      <p:cBhvr>
                                        <p:cTn id="70" dur="2000"/>
                                        <p:tgtEl>
                                          <p:spTgt spid="15369"/>
                                        </p:tgtEl>
                                      </p:cBhvr>
                                    </p:animEffect>
                                    <p:set>
                                      <p:cBhvr>
                                        <p:cTn id="71" dur="1" fill="hold">
                                          <p:stCondLst>
                                            <p:cond delay="1999"/>
                                          </p:stCondLst>
                                        </p:cTn>
                                        <p:tgtEl>
                                          <p:spTgt spid="15369"/>
                                        </p:tgtEl>
                                        <p:attrNameLst>
                                          <p:attrName>style.visibility</p:attrName>
                                        </p:attrNameLst>
                                      </p:cBhvr>
                                      <p:to>
                                        <p:strVal val="hidden"/>
                                      </p:to>
                                    </p:set>
                                  </p:childTnLst>
                                </p:cTn>
                              </p:par>
                              <p:par>
                                <p:cTn id="72" presetID="10" presetClass="exit" presetSubtype="0" fill="hold" grpId="1" nodeType="withEffect">
                                  <p:stCondLst>
                                    <p:cond delay="4000"/>
                                  </p:stCondLst>
                                  <p:iterate type="wd">
                                    <p:tmPct val="0"/>
                                  </p:iterate>
                                  <p:childTnLst>
                                    <p:animEffect transition="out" filter="fade">
                                      <p:cBhvr>
                                        <p:cTn id="73" dur="2000"/>
                                        <p:tgtEl>
                                          <p:spTgt spid="15373"/>
                                        </p:tgtEl>
                                      </p:cBhvr>
                                    </p:animEffect>
                                    <p:set>
                                      <p:cBhvr>
                                        <p:cTn id="74" dur="1" fill="hold">
                                          <p:stCondLst>
                                            <p:cond delay="1999"/>
                                          </p:stCondLst>
                                        </p:cTn>
                                        <p:tgtEl>
                                          <p:spTgt spid="15373"/>
                                        </p:tgtEl>
                                        <p:attrNameLst>
                                          <p:attrName>style.visibility</p:attrName>
                                        </p:attrNameLst>
                                      </p:cBhvr>
                                      <p:to>
                                        <p:strVal val="hidden"/>
                                      </p:to>
                                    </p:set>
                                  </p:childTnLst>
                                </p:cTn>
                              </p:par>
                              <p:par>
                                <p:cTn id="75" presetID="10" presetClass="exit" presetSubtype="0" fill="hold" grpId="1" nodeType="withEffect">
                                  <p:stCondLst>
                                    <p:cond delay="4000"/>
                                  </p:stCondLst>
                                  <p:iterate type="wd">
                                    <p:tmPct val="0"/>
                                  </p:iterate>
                                  <p:childTnLst>
                                    <p:animEffect transition="out" filter="fade">
                                      <p:cBhvr>
                                        <p:cTn id="76" dur="2000"/>
                                        <p:tgtEl>
                                          <p:spTgt spid="15370"/>
                                        </p:tgtEl>
                                      </p:cBhvr>
                                    </p:animEffect>
                                    <p:set>
                                      <p:cBhvr>
                                        <p:cTn id="77" dur="1" fill="hold">
                                          <p:stCondLst>
                                            <p:cond delay="1999"/>
                                          </p:stCondLst>
                                        </p:cTn>
                                        <p:tgtEl>
                                          <p:spTgt spid="15370"/>
                                        </p:tgtEl>
                                        <p:attrNameLst>
                                          <p:attrName>style.visibility</p:attrName>
                                        </p:attrNameLst>
                                      </p:cBhvr>
                                      <p:to>
                                        <p:strVal val="hidden"/>
                                      </p:to>
                                    </p:set>
                                  </p:childTnLst>
                                </p:cTn>
                              </p:par>
                              <p:par>
                                <p:cTn id="78" presetID="10" presetClass="exit" presetSubtype="0" fill="hold" grpId="1" nodeType="withEffect">
                                  <p:stCondLst>
                                    <p:cond delay="4000"/>
                                  </p:stCondLst>
                                  <p:iterate type="wd">
                                    <p:tmPct val="0"/>
                                  </p:iterate>
                                  <p:childTnLst>
                                    <p:animEffect transition="out" filter="fade">
                                      <p:cBhvr>
                                        <p:cTn id="79" dur="2000"/>
                                        <p:tgtEl>
                                          <p:spTgt spid="15374"/>
                                        </p:tgtEl>
                                      </p:cBhvr>
                                    </p:animEffect>
                                    <p:set>
                                      <p:cBhvr>
                                        <p:cTn id="80" dur="1" fill="hold">
                                          <p:stCondLst>
                                            <p:cond delay="1999"/>
                                          </p:stCondLst>
                                        </p:cTn>
                                        <p:tgtEl>
                                          <p:spTgt spid="15374"/>
                                        </p:tgtEl>
                                        <p:attrNameLst>
                                          <p:attrName>style.visibility</p:attrName>
                                        </p:attrNameLst>
                                      </p:cBhvr>
                                      <p:to>
                                        <p:strVal val="hidden"/>
                                      </p:to>
                                    </p:set>
                                  </p:childTnLst>
                                </p:cTn>
                              </p:par>
                              <p:par>
                                <p:cTn id="81" presetID="10" presetClass="exit" presetSubtype="0" fill="hold" grpId="1" nodeType="withEffect">
                                  <p:stCondLst>
                                    <p:cond delay="4000"/>
                                  </p:stCondLst>
                                  <p:childTnLst>
                                    <p:animEffect transition="out" filter="fade">
                                      <p:cBhvr>
                                        <p:cTn id="82" dur="2000"/>
                                        <p:tgtEl>
                                          <p:spTgt spid="15366"/>
                                        </p:tgtEl>
                                      </p:cBhvr>
                                    </p:animEffect>
                                    <p:set>
                                      <p:cBhvr>
                                        <p:cTn id="83" dur="1" fill="hold">
                                          <p:stCondLst>
                                            <p:cond delay="1999"/>
                                          </p:stCondLst>
                                        </p:cTn>
                                        <p:tgtEl>
                                          <p:spTgt spid="15366"/>
                                        </p:tgtEl>
                                        <p:attrNameLst>
                                          <p:attrName>style.visibility</p:attrName>
                                        </p:attrNameLst>
                                      </p:cBhvr>
                                      <p:to>
                                        <p:strVal val="hidden"/>
                                      </p:to>
                                    </p:set>
                                  </p:childTnLst>
                                </p:cTn>
                              </p:par>
                            </p:childTnLst>
                          </p:cTn>
                        </p:par>
                        <p:par>
                          <p:cTn id="84" fill="hold" nodeType="afterGroup">
                            <p:stCondLst>
                              <p:cond delay="36760"/>
                            </p:stCondLst>
                            <p:childTnLst>
                              <p:par>
                                <p:cTn id="85" presetID="10" presetClass="entr" presetSubtype="0" fill="hold" grpId="0" nodeType="afterEffect">
                                  <p:stCondLst>
                                    <p:cond delay="1000"/>
                                  </p:stCondLst>
                                  <p:childTnLst>
                                    <p:set>
                                      <p:cBhvr>
                                        <p:cTn id="86" dur="1" fill="hold">
                                          <p:stCondLst>
                                            <p:cond delay="0"/>
                                          </p:stCondLst>
                                        </p:cTn>
                                        <p:tgtEl>
                                          <p:spTgt spid="15377"/>
                                        </p:tgtEl>
                                        <p:attrNameLst>
                                          <p:attrName>style.visibility</p:attrName>
                                        </p:attrNameLst>
                                      </p:cBhvr>
                                      <p:to>
                                        <p:strVal val="visible"/>
                                      </p:to>
                                    </p:set>
                                    <p:animEffect transition="in" filter="fade">
                                      <p:cBhvr>
                                        <p:cTn id="87" dur="2000"/>
                                        <p:tgtEl>
                                          <p:spTgt spid="15377"/>
                                        </p:tgtEl>
                                      </p:cBhvr>
                                    </p:animEffect>
                                  </p:childTnLst>
                                  <p:subTnLst>
                                    <p:audio>
                                      <p:cMediaNode>
                                        <p:cTn display="0" masterRel="sameClick">
                                          <p:stCondLst>
                                            <p:cond evt="begin" delay="0">
                                              <p:tn val="85"/>
                                            </p:cond>
                                          </p:stCondLst>
                                          <p:endCondLst>
                                            <p:cond evt="onStopAudio" delay="0">
                                              <p:tgtEl>
                                                <p:sldTgt/>
                                              </p:tgtEl>
                                            </p:cond>
                                          </p:endCondLst>
                                        </p:cTn>
                                        <p:tgtEl>
                                          <p:sndTgt r:embed="rId4" name="P1 10d www.wav"/>
                                        </p:tgtEl>
                                      </p:cMediaNode>
                                    </p:audio>
                                  </p:subTnLst>
                                </p:cTn>
                              </p:par>
                            </p:childTnLst>
                          </p:cTn>
                        </p:par>
                        <p:par>
                          <p:cTn id="88" fill="hold" nodeType="afterGroup">
                            <p:stCondLst>
                              <p:cond delay="39760"/>
                            </p:stCondLst>
                            <p:childTnLst>
                              <p:par>
                                <p:cTn id="89" presetID="10" presetClass="entr" presetSubtype="0" fill="hold" grpId="2" nodeType="afterEffect">
                                  <p:stCondLst>
                                    <p:cond delay="0"/>
                                  </p:stCondLst>
                                  <p:iterate type="wd">
                                    <p:tmPct val="15000"/>
                                  </p:iterate>
                                  <p:childTnLst>
                                    <p:set>
                                      <p:cBhvr>
                                        <p:cTn id="90" dur="1" fill="hold">
                                          <p:stCondLst>
                                            <p:cond delay="0"/>
                                          </p:stCondLst>
                                        </p:cTn>
                                        <p:tgtEl>
                                          <p:spTgt spid="15364"/>
                                        </p:tgtEl>
                                        <p:attrNameLst>
                                          <p:attrName>style.visibility</p:attrName>
                                        </p:attrNameLst>
                                      </p:cBhvr>
                                      <p:to>
                                        <p:strVal val="visible"/>
                                      </p:to>
                                    </p:set>
                                    <p:animEffect transition="in" filter="fade">
                                      <p:cBhvr>
                                        <p:cTn id="91" dur="1000"/>
                                        <p:tgtEl>
                                          <p:spTgt spid="15364"/>
                                        </p:tgtEl>
                                      </p:cBhvr>
                                    </p:animEffect>
                                  </p:childTnLst>
                                </p:cTn>
                              </p:par>
                            </p:childTnLst>
                          </p:cTn>
                        </p:par>
                        <p:par>
                          <p:cTn id="92" fill="hold" nodeType="afterGroup">
                            <p:stCondLst>
                              <p:cond delay="41360"/>
                            </p:stCondLst>
                            <p:childTnLst>
                              <p:par>
                                <p:cTn id="93" presetID="10" presetClass="entr" presetSubtype="0" fill="hold" grpId="2" nodeType="afterEffect">
                                  <p:stCondLst>
                                    <p:cond delay="0"/>
                                  </p:stCondLst>
                                  <p:iterate type="wd">
                                    <p:tmPct val="0"/>
                                  </p:iterate>
                                  <p:childTnLst>
                                    <p:set>
                                      <p:cBhvr>
                                        <p:cTn id="94" dur="1" fill="hold">
                                          <p:stCondLst>
                                            <p:cond delay="0"/>
                                          </p:stCondLst>
                                        </p:cTn>
                                        <p:tgtEl>
                                          <p:spTgt spid="15372"/>
                                        </p:tgtEl>
                                        <p:attrNameLst>
                                          <p:attrName>style.visibility</p:attrName>
                                        </p:attrNameLst>
                                      </p:cBhvr>
                                      <p:to>
                                        <p:strVal val="visible"/>
                                      </p:to>
                                    </p:set>
                                    <p:animEffect transition="in" filter="fade">
                                      <p:cBhvr>
                                        <p:cTn id="95" dur="2000"/>
                                        <p:tgtEl>
                                          <p:spTgt spid="15372"/>
                                        </p:tgtEl>
                                      </p:cBhvr>
                                    </p:animEffect>
                                  </p:childTnLst>
                                </p:cTn>
                              </p:par>
                            </p:childTnLst>
                          </p:cTn>
                        </p:par>
                        <p:par>
                          <p:cTn id="96" fill="hold" nodeType="afterGroup">
                            <p:stCondLst>
                              <p:cond delay="43360"/>
                            </p:stCondLst>
                            <p:childTnLst>
                              <p:par>
                                <p:cTn id="97" presetID="10" presetClass="entr" presetSubtype="0" fill="hold" grpId="2" nodeType="afterEffect">
                                  <p:stCondLst>
                                    <p:cond delay="0"/>
                                  </p:stCondLst>
                                  <p:iterate type="wd">
                                    <p:tmPct val="0"/>
                                  </p:iterate>
                                  <p:childTnLst>
                                    <p:set>
                                      <p:cBhvr>
                                        <p:cTn id="98" dur="1" fill="hold">
                                          <p:stCondLst>
                                            <p:cond delay="0"/>
                                          </p:stCondLst>
                                        </p:cTn>
                                        <p:tgtEl>
                                          <p:spTgt spid="15369"/>
                                        </p:tgtEl>
                                        <p:attrNameLst>
                                          <p:attrName>style.visibility</p:attrName>
                                        </p:attrNameLst>
                                      </p:cBhvr>
                                      <p:to>
                                        <p:strVal val="visible"/>
                                      </p:to>
                                    </p:set>
                                    <p:animEffect transition="in" filter="fade">
                                      <p:cBhvr>
                                        <p:cTn id="99" dur="1000"/>
                                        <p:tgtEl>
                                          <p:spTgt spid="15369"/>
                                        </p:tgtEl>
                                      </p:cBhvr>
                                    </p:animEffect>
                                  </p:childTnLst>
                                </p:cTn>
                              </p:par>
                            </p:childTnLst>
                          </p:cTn>
                        </p:par>
                        <p:par>
                          <p:cTn id="100" fill="hold" nodeType="afterGroup">
                            <p:stCondLst>
                              <p:cond delay="44360"/>
                            </p:stCondLst>
                            <p:childTnLst>
                              <p:par>
                                <p:cTn id="101" presetID="10" presetClass="entr" presetSubtype="0" fill="hold" grpId="2" nodeType="afterEffect">
                                  <p:stCondLst>
                                    <p:cond delay="0"/>
                                  </p:stCondLst>
                                  <p:iterate type="wd">
                                    <p:tmPct val="0"/>
                                  </p:iterate>
                                  <p:childTnLst>
                                    <p:set>
                                      <p:cBhvr>
                                        <p:cTn id="102" dur="1" fill="hold">
                                          <p:stCondLst>
                                            <p:cond delay="0"/>
                                          </p:stCondLst>
                                        </p:cTn>
                                        <p:tgtEl>
                                          <p:spTgt spid="15373"/>
                                        </p:tgtEl>
                                        <p:attrNameLst>
                                          <p:attrName>style.visibility</p:attrName>
                                        </p:attrNameLst>
                                      </p:cBhvr>
                                      <p:to>
                                        <p:strVal val="visible"/>
                                      </p:to>
                                    </p:set>
                                    <p:animEffect transition="in" filter="fade">
                                      <p:cBhvr>
                                        <p:cTn id="103" dur="2000"/>
                                        <p:tgtEl>
                                          <p:spTgt spid="15373"/>
                                        </p:tgtEl>
                                      </p:cBhvr>
                                    </p:animEffect>
                                  </p:childTnLst>
                                </p:cTn>
                              </p:par>
                            </p:childTnLst>
                          </p:cTn>
                        </p:par>
                        <p:par>
                          <p:cTn id="104" fill="hold" nodeType="afterGroup">
                            <p:stCondLst>
                              <p:cond delay="46360"/>
                            </p:stCondLst>
                            <p:childTnLst>
                              <p:par>
                                <p:cTn id="105" presetID="10" presetClass="entr" presetSubtype="0" fill="hold" grpId="2" nodeType="afterEffect">
                                  <p:stCondLst>
                                    <p:cond delay="0"/>
                                  </p:stCondLst>
                                  <p:iterate type="wd">
                                    <p:tmPct val="0"/>
                                  </p:iterate>
                                  <p:childTnLst>
                                    <p:set>
                                      <p:cBhvr>
                                        <p:cTn id="106" dur="1" fill="hold">
                                          <p:stCondLst>
                                            <p:cond delay="0"/>
                                          </p:stCondLst>
                                        </p:cTn>
                                        <p:tgtEl>
                                          <p:spTgt spid="15370"/>
                                        </p:tgtEl>
                                        <p:attrNameLst>
                                          <p:attrName>style.visibility</p:attrName>
                                        </p:attrNameLst>
                                      </p:cBhvr>
                                      <p:to>
                                        <p:strVal val="visible"/>
                                      </p:to>
                                    </p:set>
                                    <p:animEffect transition="in" filter="fade">
                                      <p:cBhvr>
                                        <p:cTn id="107" dur="3000"/>
                                        <p:tgtEl>
                                          <p:spTgt spid="15370"/>
                                        </p:tgtEl>
                                      </p:cBhvr>
                                    </p:animEffect>
                                  </p:childTnLst>
                                </p:cTn>
                              </p:par>
                            </p:childTnLst>
                          </p:cTn>
                        </p:par>
                        <p:par>
                          <p:cTn id="108" fill="hold" nodeType="afterGroup">
                            <p:stCondLst>
                              <p:cond delay="49360"/>
                            </p:stCondLst>
                            <p:childTnLst>
                              <p:par>
                                <p:cTn id="109" presetID="10" presetClass="entr" presetSubtype="0" fill="hold" grpId="2" nodeType="afterEffect">
                                  <p:stCondLst>
                                    <p:cond delay="0"/>
                                  </p:stCondLst>
                                  <p:iterate type="wd">
                                    <p:tmPct val="0"/>
                                  </p:iterate>
                                  <p:childTnLst>
                                    <p:set>
                                      <p:cBhvr>
                                        <p:cTn id="110" dur="1" fill="hold">
                                          <p:stCondLst>
                                            <p:cond delay="0"/>
                                          </p:stCondLst>
                                        </p:cTn>
                                        <p:tgtEl>
                                          <p:spTgt spid="15374"/>
                                        </p:tgtEl>
                                        <p:attrNameLst>
                                          <p:attrName>style.visibility</p:attrName>
                                        </p:attrNameLst>
                                      </p:cBhvr>
                                      <p:to>
                                        <p:strVal val="visible"/>
                                      </p:to>
                                    </p:set>
                                    <p:animEffect transition="in" filter="fade">
                                      <p:cBhvr>
                                        <p:cTn id="111" dur="3000"/>
                                        <p:tgtEl>
                                          <p:spTgt spid="15374"/>
                                        </p:tgtEl>
                                      </p:cBhvr>
                                    </p:animEffect>
                                  </p:childTnLst>
                                </p:cTn>
                              </p:par>
                            </p:childTnLst>
                          </p:cTn>
                        </p:par>
                        <p:par>
                          <p:cTn id="112" fill="hold" nodeType="afterGroup">
                            <p:stCondLst>
                              <p:cond delay="52360"/>
                            </p:stCondLst>
                            <p:childTnLst>
                              <p:par>
                                <p:cTn id="113" presetID="10" presetClass="entr" presetSubtype="0" fill="hold" nodeType="afterEffect">
                                  <p:stCondLst>
                                    <p:cond delay="1000"/>
                                  </p:stCondLst>
                                  <p:childTnLst>
                                    <p:set>
                                      <p:cBhvr>
                                        <p:cTn id="114" dur="1" fill="hold">
                                          <p:stCondLst>
                                            <p:cond delay="0"/>
                                          </p:stCondLst>
                                        </p:cTn>
                                        <p:tgtEl>
                                          <p:spTgt spid="15375">
                                            <p:txEl>
                                              <p:pRg st="0" end="0"/>
                                            </p:txEl>
                                          </p:spTgt>
                                        </p:tgtEl>
                                        <p:attrNameLst>
                                          <p:attrName>style.visibility</p:attrName>
                                        </p:attrNameLst>
                                      </p:cBhvr>
                                      <p:to>
                                        <p:strVal val="visible"/>
                                      </p:to>
                                    </p:set>
                                    <p:animEffect transition="in" filter="fade">
                                      <p:cBhvr>
                                        <p:cTn id="115" dur="2000"/>
                                        <p:tgtEl>
                                          <p:spTgt spid="15375">
                                            <p:txEl>
                                              <p:pRg st="0" end="0"/>
                                            </p:txEl>
                                          </p:spTgt>
                                        </p:tgtEl>
                                      </p:cBhvr>
                                    </p:animEffect>
                                  </p:childTnLst>
                                  <p:subTnLst>
                                    <p:audio>
                                      <p:cMediaNode>
                                        <p:cTn display="0" masterRel="sameClick">
                                          <p:stCondLst>
                                            <p:cond evt="begin" delay="0">
                                              <p:tn val="113"/>
                                            </p:cond>
                                          </p:stCondLst>
                                          <p:endCondLst>
                                            <p:cond evt="onStopAudio" delay="0">
                                              <p:tgtEl>
                                                <p:sldTgt/>
                                              </p:tgtEl>
                                            </p:cond>
                                          </p:endCondLst>
                                        </p:cTn>
                                        <p:tgtEl>
                                          <p:sndTgt r:embed="rId5" name="P1 10b www.wav"/>
                                        </p:tgtEl>
                                      </p:cMediaNode>
                                    </p:audio>
                                  </p:subTnLst>
                                </p:cTn>
                              </p:par>
                            </p:childTnLst>
                          </p:cTn>
                        </p:par>
                        <p:par>
                          <p:cTn id="116" fill="hold" nodeType="afterGroup">
                            <p:stCondLst>
                              <p:cond delay="55360"/>
                            </p:stCondLst>
                            <p:childTnLst>
                              <p:par>
                                <p:cTn id="117" presetID="33" presetClass="emph" presetSubtype="0" fill="remove" grpId="4" nodeType="afterEffect">
                                  <p:stCondLst>
                                    <p:cond delay="1000"/>
                                  </p:stCondLst>
                                  <p:iterate type="wd">
                                    <p:tmPct val="0"/>
                                  </p:iterate>
                                  <p:childTnLst>
                                    <p:animClr clrSpc="rgb" dir="cw">
                                      <p:cBhvr override="childStyle">
                                        <p:cTn id="118" dur="1500" accel="50000" autoRev="1" fill="hold" tmFilter="0, 0; .33333, 1; 1, 1">
                                          <p:stCondLst>
                                            <p:cond delay="0"/>
                                          </p:stCondLst>
                                        </p:cTn>
                                        <p:tgtEl>
                                          <p:spTgt spid="15364"/>
                                        </p:tgtEl>
                                        <p:attrNameLst>
                                          <p:attrName>style.color</p:attrName>
                                        </p:attrNameLst>
                                      </p:cBhvr>
                                      <p:to>
                                        <a:schemeClr val="folHlink"/>
                                      </p:to>
                                    </p:animClr>
                                    <p:animClr clrSpc="rgb" dir="cw">
                                      <p:cBhvr>
                                        <p:cTn id="119" dur="1500" accel="50000" autoRev="1" fill="hold" tmFilter="0, 0; .33333, 1; 1, 1">
                                          <p:stCondLst>
                                            <p:cond delay="0"/>
                                          </p:stCondLst>
                                        </p:cTn>
                                        <p:tgtEl>
                                          <p:spTgt spid="15364"/>
                                        </p:tgtEl>
                                        <p:attrNameLst>
                                          <p:attrName>fillcolor</p:attrName>
                                        </p:attrNameLst>
                                      </p:cBhvr>
                                      <p:to>
                                        <a:schemeClr val="folHlink"/>
                                      </p:to>
                                    </p:animClr>
                                    <p:set>
                                      <p:cBhvr>
                                        <p:cTn id="120" dur="3000" fill="hold"/>
                                        <p:tgtEl>
                                          <p:spTgt spid="15364"/>
                                        </p:tgtEl>
                                        <p:attrNameLst>
                                          <p:attrName>fill.type</p:attrName>
                                        </p:attrNameLst>
                                      </p:cBhvr>
                                      <p:to>
                                        <p:strVal val="solid"/>
                                      </p:to>
                                    </p:set>
                                    <p:set>
                                      <p:cBhvr>
                                        <p:cTn id="121" dur="3000" fill="hold"/>
                                        <p:tgtEl>
                                          <p:spTgt spid="15364"/>
                                        </p:tgtEl>
                                        <p:attrNameLst>
                                          <p:attrName>fill.on</p:attrName>
                                        </p:attrNameLst>
                                      </p:cBhvr>
                                      <p:to>
                                        <p:strVal val="true"/>
                                      </p:to>
                                    </p:set>
                                    <p:animScale>
                                      <p:cBhvr>
                                        <p:cTn id="122" dur="1500" accel="50000" autoRev="1" fill="hold" tmFilter="0, 0; .33333, 1; 1, 1">
                                          <p:stCondLst>
                                            <p:cond delay="0"/>
                                          </p:stCondLst>
                                        </p:cTn>
                                        <p:tgtEl>
                                          <p:spTgt spid="15364"/>
                                        </p:tgtEl>
                                      </p:cBhvr>
                                      <p:from x="100000" y="100000"/>
                                      <p:to x="100000" y="140000"/>
                                    </p:animScale>
                                  </p:childTnLst>
                                </p:cTn>
                              </p:par>
                            </p:childTnLst>
                          </p:cTn>
                        </p:par>
                        <p:par>
                          <p:cTn id="123" fill="hold" nodeType="afterGroup">
                            <p:stCondLst>
                              <p:cond delay="59360"/>
                            </p:stCondLst>
                            <p:childTnLst>
                              <p:par>
                                <p:cTn id="124" presetID="33" presetClass="emph" presetSubtype="0" fill="remove" grpId="4" nodeType="afterEffect">
                                  <p:stCondLst>
                                    <p:cond delay="0"/>
                                  </p:stCondLst>
                                  <p:iterate type="wd">
                                    <p:tmPct val="0"/>
                                  </p:iterate>
                                  <p:childTnLst>
                                    <p:animClr clrSpc="rgb" dir="cw">
                                      <p:cBhvr override="childStyle">
                                        <p:cTn id="125" dur="1500" accel="50000" autoRev="1" fill="hold" tmFilter="0, 0; .33333, 1; 1, 1">
                                          <p:stCondLst>
                                            <p:cond delay="0"/>
                                          </p:stCondLst>
                                        </p:cTn>
                                        <p:tgtEl>
                                          <p:spTgt spid="15372"/>
                                        </p:tgtEl>
                                        <p:attrNameLst>
                                          <p:attrName>style.color</p:attrName>
                                        </p:attrNameLst>
                                      </p:cBhvr>
                                      <p:to>
                                        <a:srgbClr val="CC0099"/>
                                      </p:to>
                                    </p:animClr>
                                    <p:animClr clrSpc="rgb" dir="cw">
                                      <p:cBhvr>
                                        <p:cTn id="126" dur="1500" accel="50000" autoRev="1" fill="hold" tmFilter="0, 0; .33333, 1; 1, 1">
                                          <p:stCondLst>
                                            <p:cond delay="0"/>
                                          </p:stCondLst>
                                        </p:cTn>
                                        <p:tgtEl>
                                          <p:spTgt spid="15372"/>
                                        </p:tgtEl>
                                        <p:attrNameLst>
                                          <p:attrName>fillcolor</p:attrName>
                                        </p:attrNameLst>
                                      </p:cBhvr>
                                      <p:to>
                                        <a:srgbClr val="CC0099"/>
                                      </p:to>
                                    </p:animClr>
                                    <p:set>
                                      <p:cBhvr>
                                        <p:cTn id="127" dur="3000" fill="hold"/>
                                        <p:tgtEl>
                                          <p:spTgt spid="15372"/>
                                        </p:tgtEl>
                                        <p:attrNameLst>
                                          <p:attrName>fill.type</p:attrName>
                                        </p:attrNameLst>
                                      </p:cBhvr>
                                      <p:to>
                                        <p:strVal val="solid"/>
                                      </p:to>
                                    </p:set>
                                    <p:set>
                                      <p:cBhvr>
                                        <p:cTn id="128" dur="3000" fill="hold"/>
                                        <p:tgtEl>
                                          <p:spTgt spid="15372"/>
                                        </p:tgtEl>
                                        <p:attrNameLst>
                                          <p:attrName>fill.on</p:attrName>
                                        </p:attrNameLst>
                                      </p:cBhvr>
                                      <p:to>
                                        <p:strVal val="true"/>
                                      </p:to>
                                    </p:set>
                                    <p:animScale>
                                      <p:cBhvr>
                                        <p:cTn id="129" dur="1500" accel="50000" autoRev="1" fill="hold" tmFilter="0, 0; .33333, 1; 1, 1">
                                          <p:stCondLst>
                                            <p:cond delay="0"/>
                                          </p:stCondLst>
                                        </p:cTn>
                                        <p:tgtEl>
                                          <p:spTgt spid="15372"/>
                                        </p:tgtEl>
                                      </p:cBhvr>
                                      <p:from x="100000" y="100000"/>
                                      <p:to x="100000" y="140000"/>
                                    </p:animScale>
                                  </p:childTnLst>
                                </p:cTn>
                              </p:par>
                            </p:childTnLst>
                          </p:cTn>
                        </p:par>
                        <p:par>
                          <p:cTn id="130" fill="hold" nodeType="afterGroup">
                            <p:stCondLst>
                              <p:cond delay="62360"/>
                            </p:stCondLst>
                            <p:childTnLst>
                              <p:par>
                                <p:cTn id="131" presetID="33" presetClass="emph" presetSubtype="0" fill="remove" grpId="4" nodeType="afterEffect">
                                  <p:stCondLst>
                                    <p:cond delay="0"/>
                                  </p:stCondLst>
                                  <p:iterate type="wd">
                                    <p:tmPct val="0"/>
                                  </p:iterate>
                                  <p:childTnLst>
                                    <p:animClr clrSpc="rgb" dir="cw">
                                      <p:cBhvr override="childStyle">
                                        <p:cTn id="132" dur="1500" accel="50000" autoRev="1" fill="hold" tmFilter="0, 0; .33333, 1; 1, 1">
                                          <p:stCondLst>
                                            <p:cond delay="0"/>
                                          </p:stCondLst>
                                        </p:cTn>
                                        <p:tgtEl>
                                          <p:spTgt spid="15369"/>
                                        </p:tgtEl>
                                        <p:attrNameLst>
                                          <p:attrName>style.color</p:attrName>
                                        </p:attrNameLst>
                                      </p:cBhvr>
                                      <p:to>
                                        <a:srgbClr val="F1FF3B"/>
                                      </p:to>
                                    </p:animClr>
                                    <p:animClr clrSpc="rgb" dir="cw">
                                      <p:cBhvr>
                                        <p:cTn id="133" dur="1500" accel="50000" autoRev="1" fill="hold" tmFilter="0, 0; .33333, 1; 1, 1">
                                          <p:stCondLst>
                                            <p:cond delay="0"/>
                                          </p:stCondLst>
                                        </p:cTn>
                                        <p:tgtEl>
                                          <p:spTgt spid="15369"/>
                                        </p:tgtEl>
                                        <p:attrNameLst>
                                          <p:attrName>fillcolor</p:attrName>
                                        </p:attrNameLst>
                                      </p:cBhvr>
                                      <p:to>
                                        <a:srgbClr val="F1FF3B"/>
                                      </p:to>
                                    </p:animClr>
                                    <p:set>
                                      <p:cBhvr>
                                        <p:cTn id="134" dur="3000" fill="hold"/>
                                        <p:tgtEl>
                                          <p:spTgt spid="15369"/>
                                        </p:tgtEl>
                                        <p:attrNameLst>
                                          <p:attrName>fill.type</p:attrName>
                                        </p:attrNameLst>
                                      </p:cBhvr>
                                      <p:to>
                                        <p:strVal val="solid"/>
                                      </p:to>
                                    </p:set>
                                    <p:set>
                                      <p:cBhvr>
                                        <p:cTn id="135" dur="3000" fill="hold"/>
                                        <p:tgtEl>
                                          <p:spTgt spid="15369"/>
                                        </p:tgtEl>
                                        <p:attrNameLst>
                                          <p:attrName>fill.on</p:attrName>
                                        </p:attrNameLst>
                                      </p:cBhvr>
                                      <p:to>
                                        <p:strVal val="true"/>
                                      </p:to>
                                    </p:set>
                                    <p:animScale>
                                      <p:cBhvr>
                                        <p:cTn id="136" dur="1500" accel="50000" autoRev="1" fill="hold" tmFilter="0, 0; .33333, 1; 1, 1">
                                          <p:stCondLst>
                                            <p:cond delay="0"/>
                                          </p:stCondLst>
                                        </p:cTn>
                                        <p:tgtEl>
                                          <p:spTgt spid="15369"/>
                                        </p:tgtEl>
                                      </p:cBhvr>
                                      <p:from x="100000" y="100000"/>
                                      <p:to x="100000" y="140000"/>
                                    </p:animScale>
                                  </p:childTnLst>
                                </p:cTn>
                              </p:par>
                            </p:childTnLst>
                          </p:cTn>
                        </p:par>
                        <p:par>
                          <p:cTn id="137" fill="hold" nodeType="afterGroup">
                            <p:stCondLst>
                              <p:cond delay="65360"/>
                            </p:stCondLst>
                            <p:childTnLst>
                              <p:par>
                                <p:cTn id="138" presetID="33" presetClass="emph" presetSubtype="0" fill="remove" grpId="4" nodeType="afterEffect">
                                  <p:stCondLst>
                                    <p:cond delay="0"/>
                                  </p:stCondLst>
                                  <p:iterate type="wd">
                                    <p:tmPct val="0"/>
                                  </p:iterate>
                                  <p:childTnLst>
                                    <p:animClr clrSpc="rgb" dir="cw">
                                      <p:cBhvr override="childStyle">
                                        <p:cTn id="139" dur="1000" accel="50000" autoRev="1" fill="hold" tmFilter="0, 0; .33333, 1; 1, 1">
                                          <p:stCondLst>
                                            <p:cond delay="0"/>
                                          </p:stCondLst>
                                        </p:cTn>
                                        <p:tgtEl>
                                          <p:spTgt spid="15373"/>
                                        </p:tgtEl>
                                        <p:attrNameLst>
                                          <p:attrName>style.color</p:attrName>
                                        </p:attrNameLst>
                                      </p:cBhvr>
                                      <p:to>
                                        <a:srgbClr val="553EFC"/>
                                      </p:to>
                                    </p:animClr>
                                    <p:animClr clrSpc="rgb" dir="cw">
                                      <p:cBhvr>
                                        <p:cTn id="140" dur="1000" accel="50000" autoRev="1" fill="hold" tmFilter="0, 0; .33333, 1; 1, 1">
                                          <p:stCondLst>
                                            <p:cond delay="0"/>
                                          </p:stCondLst>
                                        </p:cTn>
                                        <p:tgtEl>
                                          <p:spTgt spid="15373"/>
                                        </p:tgtEl>
                                        <p:attrNameLst>
                                          <p:attrName>fillcolor</p:attrName>
                                        </p:attrNameLst>
                                      </p:cBhvr>
                                      <p:to>
                                        <a:srgbClr val="553EFC"/>
                                      </p:to>
                                    </p:animClr>
                                    <p:set>
                                      <p:cBhvr>
                                        <p:cTn id="141" dur="2000" fill="hold"/>
                                        <p:tgtEl>
                                          <p:spTgt spid="15373"/>
                                        </p:tgtEl>
                                        <p:attrNameLst>
                                          <p:attrName>fill.type</p:attrName>
                                        </p:attrNameLst>
                                      </p:cBhvr>
                                      <p:to>
                                        <p:strVal val="solid"/>
                                      </p:to>
                                    </p:set>
                                    <p:set>
                                      <p:cBhvr>
                                        <p:cTn id="142" dur="2000" fill="hold"/>
                                        <p:tgtEl>
                                          <p:spTgt spid="15373"/>
                                        </p:tgtEl>
                                        <p:attrNameLst>
                                          <p:attrName>fill.on</p:attrName>
                                        </p:attrNameLst>
                                      </p:cBhvr>
                                      <p:to>
                                        <p:strVal val="true"/>
                                      </p:to>
                                    </p:set>
                                    <p:animScale>
                                      <p:cBhvr>
                                        <p:cTn id="143" dur="1000" accel="50000" autoRev="1" fill="hold" tmFilter="0, 0; .33333, 1; 1, 1">
                                          <p:stCondLst>
                                            <p:cond delay="0"/>
                                          </p:stCondLst>
                                        </p:cTn>
                                        <p:tgtEl>
                                          <p:spTgt spid="15373"/>
                                        </p:tgtEl>
                                      </p:cBhvr>
                                      <p:from x="100000" y="100000"/>
                                      <p:to x="100000" y="140000"/>
                                    </p:animScale>
                                  </p:childTnLst>
                                </p:cTn>
                              </p:par>
                            </p:childTnLst>
                          </p:cTn>
                        </p:par>
                        <p:par>
                          <p:cTn id="144" fill="hold" nodeType="afterGroup">
                            <p:stCondLst>
                              <p:cond delay="67360"/>
                            </p:stCondLst>
                            <p:childTnLst>
                              <p:par>
                                <p:cTn id="145" presetID="33" presetClass="emph" presetSubtype="0" fill="remove" grpId="4" nodeType="afterEffect">
                                  <p:stCondLst>
                                    <p:cond delay="0"/>
                                  </p:stCondLst>
                                  <p:iterate type="wd">
                                    <p:tmPct val="0"/>
                                  </p:iterate>
                                  <p:childTnLst>
                                    <p:animClr clrSpc="rgb" dir="cw">
                                      <p:cBhvr override="childStyle">
                                        <p:cTn id="146" dur="1500" accel="50000" autoRev="1" fill="hold" tmFilter="0, 0; .33333, 1; 1, 1">
                                          <p:stCondLst>
                                            <p:cond delay="0"/>
                                          </p:stCondLst>
                                        </p:cTn>
                                        <p:tgtEl>
                                          <p:spTgt spid="15370"/>
                                        </p:tgtEl>
                                        <p:attrNameLst>
                                          <p:attrName>style.color</p:attrName>
                                        </p:attrNameLst>
                                      </p:cBhvr>
                                      <p:to>
                                        <a:srgbClr val="9966FF"/>
                                      </p:to>
                                    </p:animClr>
                                    <p:animClr clrSpc="rgb" dir="cw">
                                      <p:cBhvr>
                                        <p:cTn id="147" dur="1500" accel="50000" autoRev="1" fill="hold" tmFilter="0, 0; .33333, 1; 1, 1">
                                          <p:stCondLst>
                                            <p:cond delay="0"/>
                                          </p:stCondLst>
                                        </p:cTn>
                                        <p:tgtEl>
                                          <p:spTgt spid="15370"/>
                                        </p:tgtEl>
                                        <p:attrNameLst>
                                          <p:attrName>fillcolor</p:attrName>
                                        </p:attrNameLst>
                                      </p:cBhvr>
                                      <p:to>
                                        <a:srgbClr val="9966FF"/>
                                      </p:to>
                                    </p:animClr>
                                    <p:set>
                                      <p:cBhvr>
                                        <p:cTn id="148" dur="3000" fill="hold"/>
                                        <p:tgtEl>
                                          <p:spTgt spid="15370"/>
                                        </p:tgtEl>
                                        <p:attrNameLst>
                                          <p:attrName>fill.type</p:attrName>
                                        </p:attrNameLst>
                                      </p:cBhvr>
                                      <p:to>
                                        <p:strVal val="solid"/>
                                      </p:to>
                                    </p:set>
                                    <p:set>
                                      <p:cBhvr>
                                        <p:cTn id="149" dur="3000" fill="hold"/>
                                        <p:tgtEl>
                                          <p:spTgt spid="15370"/>
                                        </p:tgtEl>
                                        <p:attrNameLst>
                                          <p:attrName>fill.on</p:attrName>
                                        </p:attrNameLst>
                                      </p:cBhvr>
                                      <p:to>
                                        <p:strVal val="true"/>
                                      </p:to>
                                    </p:set>
                                    <p:animScale>
                                      <p:cBhvr>
                                        <p:cTn id="150" dur="1500" accel="50000" autoRev="1" fill="hold" tmFilter="0, 0; .33333, 1; 1, 1">
                                          <p:stCondLst>
                                            <p:cond delay="0"/>
                                          </p:stCondLst>
                                        </p:cTn>
                                        <p:tgtEl>
                                          <p:spTgt spid="15370"/>
                                        </p:tgtEl>
                                      </p:cBhvr>
                                      <p:from x="100000" y="100000"/>
                                      <p:to x="100000" y="140000"/>
                                    </p:animScale>
                                  </p:childTnLst>
                                </p:cTn>
                              </p:par>
                            </p:childTnLst>
                          </p:cTn>
                        </p:par>
                        <p:par>
                          <p:cTn id="151" fill="hold" nodeType="afterGroup">
                            <p:stCondLst>
                              <p:cond delay="70360"/>
                            </p:stCondLst>
                            <p:childTnLst>
                              <p:par>
                                <p:cTn id="152" presetID="33" presetClass="emph" presetSubtype="0" fill="remove" grpId="4" nodeType="afterEffect">
                                  <p:stCondLst>
                                    <p:cond delay="0"/>
                                  </p:stCondLst>
                                  <p:iterate type="wd">
                                    <p:tmPct val="0"/>
                                  </p:iterate>
                                  <p:childTnLst>
                                    <p:animClr clrSpc="rgb" dir="cw">
                                      <p:cBhvr override="childStyle">
                                        <p:cTn id="153" dur="2500" accel="50000" autoRev="1" fill="hold" tmFilter="0, 0; .33333, 1; 1, 1">
                                          <p:stCondLst>
                                            <p:cond delay="0"/>
                                          </p:stCondLst>
                                        </p:cTn>
                                        <p:tgtEl>
                                          <p:spTgt spid="15374"/>
                                        </p:tgtEl>
                                        <p:attrNameLst>
                                          <p:attrName>style.color</p:attrName>
                                        </p:attrNameLst>
                                      </p:cBhvr>
                                      <p:to>
                                        <a:schemeClr val="folHlink"/>
                                      </p:to>
                                    </p:animClr>
                                    <p:animClr clrSpc="rgb" dir="cw">
                                      <p:cBhvr>
                                        <p:cTn id="154" dur="2500" accel="50000" autoRev="1" fill="hold" tmFilter="0, 0; .33333, 1; 1, 1">
                                          <p:stCondLst>
                                            <p:cond delay="0"/>
                                          </p:stCondLst>
                                        </p:cTn>
                                        <p:tgtEl>
                                          <p:spTgt spid="15374"/>
                                        </p:tgtEl>
                                        <p:attrNameLst>
                                          <p:attrName>fillcolor</p:attrName>
                                        </p:attrNameLst>
                                      </p:cBhvr>
                                      <p:to>
                                        <a:schemeClr val="folHlink"/>
                                      </p:to>
                                    </p:animClr>
                                    <p:set>
                                      <p:cBhvr>
                                        <p:cTn id="155" dur="5000" fill="hold"/>
                                        <p:tgtEl>
                                          <p:spTgt spid="15374"/>
                                        </p:tgtEl>
                                        <p:attrNameLst>
                                          <p:attrName>fill.type</p:attrName>
                                        </p:attrNameLst>
                                      </p:cBhvr>
                                      <p:to>
                                        <p:strVal val="solid"/>
                                      </p:to>
                                    </p:set>
                                    <p:set>
                                      <p:cBhvr>
                                        <p:cTn id="156" dur="5000" fill="hold"/>
                                        <p:tgtEl>
                                          <p:spTgt spid="15374"/>
                                        </p:tgtEl>
                                        <p:attrNameLst>
                                          <p:attrName>fill.on</p:attrName>
                                        </p:attrNameLst>
                                      </p:cBhvr>
                                      <p:to>
                                        <p:strVal val="true"/>
                                      </p:to>
                                    </p:set>
                                    <p:animScale>
                                      <p:cBhvr>
                                        <p:cTn id="157" dur="2500" accel="50000" autoRev="1" fill="hold" tmFilter="0, 0; .33333, 1; 1, 1">
                                          <p:stCondLst>
                                            <p:cond delay="0"/>
                                          </p:stCondLst>
                                        </p:cTn>
                                        <p:tgtEl>
                                          <p:spTgt spid="15374"/>
                                        </p:tgtEl>
                                      </p:cBhvr>
                                      <p:from x="100000" y="100000"/>
                                      <p:to x="100000" y="140000"/>
                                    </p:animScale>
                                  </p:childTnLst>
                                </p:cTn>
                              </p:par>
                            </p:childTnLst>
                          </p:cTn>
                        </p:par>
                        <p:par>
                          <p:cTn id="158" fill="hold" nodeType="afterGroup">
                            <p:stCondLst>
                              <p:cond delay="75360"/>
                            </p:stCondLst>
                            <p:childTnLst>
                              <p:par>
                                <p:cTn id="159" presetID="10" presetClass="entr" presetSubtype="0" fill="hold" grpId="0" nodeType="afterEffect">
                                  <p:stCondLst>
                                    <p:cond delay="0"/>
                                  </p:stCondLst>
                                  <p:childTnLst>
                                    <p:set>
                                      <p:cBhvr>
                                        <p:cTn id="160" dur="1" fill="hold">
                                          <p:stCondLst>
                                            <p:cond delay="0"/>
                                          </p:stCondLst>
                                        </p:cTn>
                                        <p:tgtEl>
                                          <p:spTgt spid="15376"/>
                                        </p:tgtEl>
                                        <p:attrNameLst>
                                          <p:attrName>style.visibility</p:attrName>
                                        </p:attrNameLst>
                                      </p:cBhvr>
                                      <p:to>
                                        <p:strVal val="visible"/>
                                      </p:to>
                                    </p:set>
                                    <p:animEffect transition="in" filter="fade">
                                      <p:cBhvr>
                                        <p:cTn id="161" dur="2000"/>
                                        <p:tgtEl>
                                          <p:spTgt spid="15376"/>
                                        </p:tgtEl>
                                      </p:cBhvr>
                                    </p:animEffect>
                                  </p:childTnLst>
                                  <p:subTnLst>
                                    <p:audio>
                                      <p:cMediaNode>
                                        <p:cTn display="0" masterRel="sameClick">
                                          <p:stCondLst>
                                            <p:cond evt="begin" delay="0">
                                              <p:tn val="159"/>
                                            </p:cond>
                                          </p:stCondLst>
                                          <p:endCondLst>
                                            <p:cond evt="onStopAudio" delay="0">
                                              <p:tgtEl>
                                                <p:sldTgt/>
                                              </p:tgtEl>
                                            </p:cond>
                                          </p:endCondLst>
                                        </p:cTn>
                                        <p:tgtEl>
                                          <p:sndTgt r:embed="rId6" name="P1 10c www.wav"/>
                                        </p:tgtEl>
                                      </p:cMediaNode>
                                    </p:audio>
                                  </p:subTnLst>
                                </p:cTn>
                              </p:par>
                            </p:childTnLst>
                          </p:cTn>
                        </p:par>
                        <p:par>
                          <p:cTn id="162" fill="hold" nodeType="afterGroup">
                            <p:stCondLst>
                              <p:cond delay="77360"/>
                            </p:stCondLst>
                            <p:childTnLst>
                              <p:par>
                                <p:cTn id="163" presetID="34" presetClass="emph" presetSubtype="0" fill="hold" grpId="3" nodeType="afterEffect">
                                  <p:stCondLst>
                                    <p:cond delay="1000"/>
                                  </p:stCondLst>
                                  <p:iterate type="wd">
                                    <p:tmPct val="10000"/>
                                  </p:iterate>
                                  <p:childTnLst>
                                    <p:animMotion origin="layout" path="M 0.0 0.0 L 0.0 -0.07213" pathEditMode="relative" ptsTypes="">
                                      <p:cBhvr>
                                        <p:cTn id="164" dur="500" accel="50000" decel="50000" autoRev="1" fill="hold">
                                          <p:stCondLst>
                                            <p:cond delay="0"/>
                                          </p:stCondLst>
                                        </p:cTn>
                                        <p:tgtEl>
                                          <p:spTgt spid="15364"/>
                                        </p:tgtEl>
                                        <p:attrNameLst>
                                          <p:attrName>ppt_x</p:attrName>
                                          <p:attrName>ppt_y</p:attrName>
                                        </p:attrNameLst>
                                      </p:cBhvr>
                                    </p:animMotion>
                                    <p:animRot by="1500000">
                                      <p:cBhvr>
                                        <p:cTn id="165" dur="250" fill="hold">
                                          <p:stCondLst>
                                            <p:cond delay="0"/>
                                          </p:stCondLst>
                                        </p:cTn>
                                        <p:tgtEl>
                                          <p:spTgt spid="15364"/>
                                        </p:tgtEl>
                                        <p:attrNameLst>
                                          <p:attrName>r</p:attrName>
                                        </p:attrNameLst>
                                      </p:cBhvr>
                                    </p:animRot>
                                    <p:animRot by="-1500000">
                                      <p:cBhvr>
                                        <p:cTn id="166" dur="250" fill="hold">
                                          <p:stCondLst>
                                            <p:cond delay="250"/>
                                          </p:stCondLst>
                                        </p:cTn>
                                        <p:tgtEl>
                                          <p:spTgt spid="15364"/>
                                        </p:tgtEl>
                                        <p:attrNameLst>
                                          <p:attrName>r</p:attrName>
                                        </p:attrNameLst>
                                      </p:cBhvr>
                                    </p:animRot>
                                    <p:animRot by="-1500000">
                                      <p:cBhvr>
                                        <p:cTn id="167" dur="250" fill="hold">
                                          <p:stCondLst>
                                            <p:cond delay="500"/>
                                          </p:stCondLst>
                                        </p:cTn>
                                        <p:tgtEl>
                                          <p:spTgt spid="15364"/>
                                        </p:tgtEl>
                                        <p:attrNameLst>
                                          <p:attrName>r</p:attrName>
                                        </p:attrNameLst>
                                      </p:cBhvr>
                                    </p:animRot>
                                    <p:animRot by="1500000">
                                      <p:cBhvr>
                                        <p:cTn id="168" dur="250" fill="hold">
                                          <p:stCondLst>
                                            <p:cond delay="750"/>
                                          </p:stCondLst>
                                        </p:cTn>
                                        <p:tgtEl>
                                          <p:spTgt spid="15364"/>
                                        </p:tgtEl>
                                        <p:attrNameLst>
                                          <p:attrName>r</p:attrName>
                                        </p:attrNameLst>
                                      </p:cBhvr>
                                    </p:animRot>
                                  </p:childTnLst>
                                </p:cTn>
                              </p:par>
                            </p:childTnLst>
                          </p:cTn>
                        </p:par>
                        <p:par>
                          <p:cTn id="169" fill="hold" nodeType="afterGroup">
                            <p:stCondLst>
                              <p:cond delay="79760"/>
                            </p:stCondLst>
                            <p:childTnLst>
                              <p:par>
                                <p:cTn id="170" presetID="34" presetClass="emph" presetSubtype="0" fill="hold" grpId="3" nodeType="afterEffect">
                                  <p:stCondLst>
                                    <p:cond delay="1000"/>
                                  </p:stCondLst>
                                  <p:iterate type="wd">
                                    <p:tmPct val="10000"/>
                                  </p:iterate>
                                  <p:childTnLst>
                                    <p:animMotion origin="layout" path="M 0.0 0.0 L 0.0 -0.07213" pathEditMode="relative" ptsTypes="">
                                      <p:cBhvr>
                                        <p:cTn id="171" dur="500" accel="50000" decel="50000" autoRev="1" fill="hold">
                                          <p:stCondLst>
                                            <p:cond delay="0"/>
                                          </p:stCondLst>
                                        </p:cTn>
                                        <p:tgtEl>
                                          <p:spTgt spid="15372"/>
                                        </p:tgtEl>
                                        <p:attrNameLst>
                                          <p:attrName>ppt_x</p:attrName>
                                          <p:attrName>ppt_y</p:attrName>
                                        </p:attrNameLst>
                                      </p:cBhvr>
                                    </p:animMotion>
                                    <p:animRot by="1500000">
                                      <p:cBhvr>
                                        <p:cTn id="172" dur="250" fill="hold">
                                          <p:stCondLst>
                                            <p:cond delay="0"/>
                                          </p:stCondLst>
                                        </p:cTn>
                                        <p:tgtEl>
                                          <p:spTgt spid="15372"/>
                                        </p:tgtEl>
                                        <p:attrNameLst>
                                          <p:attrName>r</p:attrName>
                                        </p:attrNameLst>
                                      </p:cBhvr>
                                    </p:animRot>
                                    <p:animRot by="-1500000">
                                      <p:cBhvr>
                                        <p:cTn id="173" dur="250" fill="hold">
                                          <p:stCondLst>
                                            <p:cond delay="250"/>
                                          </p:stCondLst>
                                        </p:cTn>
                                        <p:tgtEl>
                                          <p:spTgt spid="15372"/>
                                        </p:tgtEl>
                                        <p:attrNameLst>
                                          <p:attrName>r</p:attrName>
                                        </p:attrNameLst>
                                      </p:cBhvr>
                                    </p:animRot>
                                    <p:animRot by="-1500000">
                                      <p:cBhvr>
                                        <p:cTn id="174" dur="250" fill="hold">
                                          <p:stCondLst>
                                            <p:cond delay="500"/>
                                          </p:stCondLst>
                                        </p:cTn>
                                        <p:tgtEl>
                                          <p:spTgt spid="15372"/>
                                        </p:tgtEl>
                                        <p:attrNameLst>
                                          <p:attrName>r</p:attrName>
                                        </p:attrNameLst>
                                      </p:cBhvr>
                                    </p:animRot>
                                    <p:animRot by="1500000">
                                      <p:cBhvr>
                                        <p:cTn id="175" dur="250" fill="hold">
                                          <p:stCondLst>
                                            <p:cond delay="750"/>
                                          </p:stCondLst>
                                        </p:cTn>
                                        <p:tgtEl>
                                          <p:spTgt spid="15372"/>
                                        </p:tgtEl>
                                        <p:attrNameLst>
                                          <p:attrName>r</p:attrName>
                                        </p:attrNameLst>
                                      </p:cBhvr>
                                    </p:animRot>
                                  </p:childTnLst>
                                </p:cTn>
                              </p:par>
                            </p:childTnLst>
                          </p:cTn>
                        </p:par>
                        <p:par>
                          <p:cTn id="176" fill="hold" nodeType="afterGroup">
                            <p:stCondLst>
                              <p:cond delay="81960"/>
                            </p:stCondLst>
                            <p:childTnLst>
                              <p:par>
                                <p:cTn id="177" presetID="34" presetClass="emph" presetSubtype="0" fill="hold" grpId="3" nodeType="afterEffect">
                                  <p:stCondLst>
                                    <p:cond delay="0"/>
                                  </p:stCondLst>
                                  <p:iterate type="wd">
                                    <p:tmPct val="10000"/>
                                  </p:iterate>
                                  <p:childTnLst>
                                    <p:animMotion origin="layout" path="M 0.0 0.0 L 0.0 -0.07213" pathEditMode="relative" ptsTypes="">
                                      <p:cBhvr>
                                        <p:cTn id="178" dur="1000" accel="50000" decel="50000" autoRev="1" fill="hold">
                                          <p:stCondLst>
                                            <p:cond delay="0"/>
                                          </p:stCondLst>
                                        </p:cTn>
                                        <p:tgtEl>
                                          <p:spTgt spid="15369"/>
                                        </p:tgtEl>
                                        <p:attrNameLst>
                                          <p:attrName>ppt_x</p:attrName>
                                          <p:attrName>ppt_y</p:attrName>
                                        </p:attrNameLst>
                                      </p:cBhvr>
                                    </p:animMotion>
                                    <p:animRot by="1500000">
                                      <p:cBhvr>
                                        <p:cTn id="179" dur="500" fill="hold">
                                          <p:stCondLst>
                                            <p:cond delay="0"/>
                                          </p:stCondLst>
                                        </p:cTn>
                                        <p:tgtEl>
                                          <p:spTgt spid="15369"/>
                                        </p:tgtEl>
                                        <p:attrNameLst>
                                          <p:attrName>r</p:attrName>
                                        </p:attrNameLst>
                                      </p:cBhvr>
                                    </p:animRot>
                                    <p:animRot by="-1500000">
                                      <p:cBhvr>
                                        <p:cTn id="180" dur="500" fill="hold">
                                          <p:stCondLst>
                                            <p:cond delay="500"/>
                                          </p:stCondLst>
                                        </p:cTn>
                                        <p:tgtEl>
                                          <p:spTgt spid="15369"/>
                                        </p:tgtEl>
                                        <p:attrNameLst>
                                          <p:attrName>r</p:attrName>
                                        </p:attrNameLst>
                                      </p:cBhvr>
                                    </p:animRot>
                                    <p:animRot by="-1500000">
                                      <p:cBhvr>
                                        <p:cTn id="181" dur="500" fill="hold">
                                          <p:stCondLst>
                                            <p:cond delay="1000"/>
                                          </p:stCondLst>
                                        </p:cTn>
                                        <p:tgtEl>
                                          <p:spTgt spid="15369"/>
                                        </p:tgtEl>
                                        <p:attrNameLst>
                                          <p:attrName>r</p:attrName>
                                        </p:attrNameLst>
                                      </p:cBhvr>
                                    </p:animRot>
                                    <p:animRot by="1500000">
                                      <p:cBhvr>
                                        <p:cTn id="182" dur="500" fill="hold">
                                          <p:stCondLst>
                                            <p:cond delay="1500"/>
                                          </p:stCondLst>
                                        </p:cTn>
                                        <p:tgtEl>
                                          <p:spTgt spid="15369"/>
                                        </p:tgtEl>
                                        <p:attrNameLst>
                                          <p:attrName>r</p:attrName>
                                        </p:attrNameLst>
                                      </p:cBhvr>
                                    </p:animRot>
                                  </p:childTnLst>
                                </p:cTn>
                              </p:par>
                            </p:childTnLst>
                          </p:cTn>
                        </p:par>
                        <p:par>
                          <p:cTn id="183" fill="hold" nodeType="afterGroup">
                            <p:stCondLst>
                              <p:cond delay="84760"/>
                            </p:stCondLst>
                            <p:childTnLst>
                              <p:par>
                                <p:cTn id="184" presetID="34" presetClass="emph" presetSubtype="0" fill="hold" grpId="3" nodeType="afterEffect">
                                  <p:stCondLst>
                                    <p:cond delay="0"/>
                                  </p:stCondLst>
                                  <p:iterate type="wd">
                                    <p:tmPct val="10000"/>
                                  </p:iterate>
                                  <p:childTnLst>
                                    <p:animMotion origin="layout" path="M 0.0 0.0 L 0.0 -0.07213" pathEditMode="relative" ptsTypes="">
                                      <p:cBhvr>
                                        <p:cTn id="185" dur="500" accel="50000" decel="50000" autoRev="1" fill="hold">
                                          <p:stCondLst>
                                            <p:cond delay="0"/>
                                          </p:stCondLst>
                                        </p:cTn>
                                        <p:tgtEl>
                                          <p:spTgt spid="15373"/>
                                        </p:tgtEl>
                                        <p:attrNameLst>
                                          <p:attrName>ppt_x</p:attrName>
                                          <p:attrName>ppt_y</p:attrName>
                                        </p:attrNameLst>
                                      </p:cBhvr>
                                    </p:animMotion>
                                    <p:animRot by="1500000">
                                      <p:cBhvr>
                                        <p:cTn id="186" dur="250" fill="hold">
                                          <p:stCondLst>
                                            <p:cond delay="0"/>
                                          </p:stCondLst>
                                        </p:cTn>
                                        <p:tgtEl>
                                          <p:spTgt spid="15373"/>
                                        </p:tgtEl>
                                        <p:attrNameLst>
                                          <p:attrName>r</p:attrName>
                                        </p:attrNameLst>
                                      </p:cBhvr>
                                    </p:animRot>
                                    <p:animRot by="-1500000">
                                      <p:cBhvr>
                                        <p:cTn id="187" dur="250" fill="hold">
                                          <p:stCondLst>
                                            <p:cond delay="250"/>
                                          </p:stCondLst>
                                        </p:cTn>
                                        <p:tgtEl>
                                          <p:spTgt spid="15373"/>
                                        </p:tgtEl>
                                        <p:attrNameLst>
                                          <p:attrName>r</p:attrName>
                                        </p:attrNameLst>
                                      </p:cBhvr>
                                    </p:animRot>
                                    <p:animRot by="-1500000">
                                      <p:cBhvr>
                                        <p:cTn id="188" dur="250" fill="hold">
                                          <p:stCondLst>
                                            <p:cond delay="500"/>
                                          </p:stCondLst>
                                        </p:cTn>
                                        <p:tgtEl>
                                          <p:spTgt spid="15373"/>
                                        </p:tgtEl>
                                        <p:attrNameLst>
                                          <p:attrName>r</p:attrName>
                                        </p:attrNameLst>
                                      </p:cBhvr>
                                    </p:animRot>
                                    <p:animRot by="1500000">
                                      <p:cBhvr>
                                        <p:cTn id="189" dur="250" fill="hold">
                                          <p:stCondLst>
                                            <p:cond delay="750"/>
                                          </p:stCondLst>
                                        </p:cTn>
                                        <p:tgtEl>
                                          <p:spTgt spid="15373"/>
                                        </p:tgtEl>
                                        <p:attrNameLst>
                                          <p:attrName>r</p:attrName>
                                        </p:attrNameLst>
                                      </p:cBhvr>
                                    </p:animRot>
                                  </p:childTnLst>
                                </p:cTn>
                              </p:par>
                            </p:childTnLst>
                          </p:cTn>
                        </p:par>
                        <p:par>
                          <p:cTn id="190" fill="hold" nodeType="afterGroup">
                            <p:stCondLst>
                              <p:cond delay="86060"/>
                            </p:stCondLst>
                            <p:childTnLst>
                              <p:par>
                                <p:cTn id="191" presetID="34" presetClass="emph" presetSubtype="0" fill="hold" grpId="3" nodeType="afterEffect">
                                  <p:stCondLst>
                                    <p:cond delay="1000"/>
                                  </p:stCondLst>
                                  <p:iterate type="wd">
                                    <p:tmPct val="10000"/>
                                  </p:iterate>
                                  <p:childTnLst>
                                    <p:animMotion origin="layout" path="M 0.0 0.0 L 0.0 -0.07213" pathEditMode="relative" ptsTypes="">
                                      <p:cBhvr>
                                        <p:cTn id="192" dur="1000" accel="50000" decel="50000" autoRev="1" fill="hold">
                                          <p:stCondLst>
                                            <p:cond delay="0"/>
                                          </p:stCondLst>
                                        </p:cTn>
                                        <p:tgtEl>
                                          <p:spTgt spid="15370"/>
                                        </p:tgtEl>
                                        <p:attrNameLst>
                                          <p:attrName>ppt_x</p:attrName>
                                          <p:attrName>ppt_y</p:attrName>
                                        </p:attrNameLst>
                                      </p:cBhvr>
                                    </p:animMotion>
                                    <p:animRot by="1500000">
                                      <p:cBhvr>
                                        <p:cTn id="193" dur="500" fill="hold">
                                          <p:stCondLst>
                                            <p:cond delay="0"/>
                                          </p:stCondLst>
                                        </p:cTn>
                                        <p:tgtEl>
                                          <p:spTgt spid="15370"/>
                                        </p:tgtEl>
                                        <p:attrNameLst>
                                          <p:attrName>r</p:attrName>
                                        </p:attrNameLst>
                                      </p:cBhvr>
                                    </p:animRot>
                                    <p:animRot by="-1500000">
                                      <p:cBhvr>
                                        <p:cTn id="194" dur="500" fill="hold">
                                          <p:stCondLst>
                                            <p:cond delay="500"/>
                                          </p:stCondLst>
                                        </p:cTn>
                                        <p:tgtEl>
                                          <p:spTgt spid="15370"/>
                                        </p:tgtEl>
                                        <p:attrNameLst>
                                          <p:attrName>r</p:attrName>
                                        </p:attrNameLst>
                                      </p:cBhvr>
                                    </p:animRot>
                                    <p:animRot by="-1500000">
                                      <p:cBhvr>
                                        <p:cTn id="195" dur="500" fill="hold">
                                          <p:stCondLst>
                                            <p:cond delay="1000"/>
                                          </p:stCondLst>
                                        </p:cTn>
                                        <p:tgtEl>
                                          <p:spTgt spid="15370"/>
                                        </p:tgtEl>
                                        <p:attrNameLst>
                                          <p:attrName>r</p:attrName>
                                        </p:attrNameLst>
                                      </p:cBhvr>
                                    </p:animRot>
                                    <p:animRot by="1500000">
                                      <p:cBhvr>
                                        <p:cTn id="196" dur="500" fill="hold">
                                          <p:stCondLst>
                                            <p:cond delay="1500"/>
                                          </p:stCondLst>
                                        </p:cTn>
                                        <p:tgtEl>
                                          <p:spTgt spid="15370"/>
                                        </p:tgtEl>
                                        <p:attrNameLst>
                                          <p:attrName>r</p:attrName>
                                        </p:attrNameLst>
                                      </p:cBhvr>
                                    </p:animRot>
                                  </p:childTnLst>
                                </p:cTn>
                              </p:par>
                            </p:childTnLst>
                          </p:cTn>
                        </p:par>
                        <p:par>
                          <p:cTn id="197" fill="hold" nodeType="afterGroup">
                            <p:stCondLst>
                              <p:cond delay="89860"/>
                            </p:stCondLst>
                            <p:childTnLst>
                              <p:par>
                                <p:cTn id="198" presetID="34" presetClass="emph" presetSubtype="0" fill="hold" grpId="3" nodeType="afterEffect">
                                  <p:stCondLst>
                                    <p:cond delay="1000"/>
                                  </p:stCondLst>
                                  <p:iterate type="wd">
                                    <p:tmPct val="10000"/>
                                  </p:iterate>
                                  <p:childTnLst>
                                    <p:animMotion origin="layout" path="M 0.0 0.0 L 0.0 -0.07213" pathEditMode="relative" ptsTypes="">
                                      <p:cBhvr>
                                        <p:cTn id="199" dur="1000" accel="50000" decel="50000" autoRev="1" fill="hold">
                                          <p:stCondLst>
                                            <p:cond delay="0"/>
                                          </p:stCondLst>
                                        </p:cTn>
                                        <p:tgtEl>
                                          <p:spTgt spid="15374"/>
                                        </p:tgtEl>
                                        <p:attrNameLst>
                                          <p:attrName>ppt_x</p:attrName>
                                          <p:attrName>ppt_y</p:attrName>
                                        </p:attrNameLst>
                                      </p:cBhvr>
                                    </p:animMotion>
                                    <p:animRot by="1500000">
                                      <p:cBhvr>
                                        <p:cTn id="200" dur="500" fill="hold">
                                          <p:stCondLst>
                                            <p:cond delay="0"/>
                                          </p:stCondLst>
                                        </p:cTn>
                                        <p:tgtEl>
                                          <p:spTgt spid="15374"/>
                                        </p:tgtEl>
                                        <p:attrNameLst>
                                          <p:attrName>r</p:attrName>
                                        </p:attrNameLst>
                                      </p:cBhvr>
                                    </p:animRot>
                                    <p:animRot by="-1500000">
                                      <p:cBhvr>
                                        <p:cTn id="201" dur="500" fill="hold">
                                          <p:stCondLst>
                                            <p:cond delay="500"/>
                                          </p:stCondLst>
                                        </p:cTn>
                                        <p:tgtEl>
                                          <p:spTgt spid="15374"/>
                                        </p:tgtEl>
                                        <p:attrNameLst>
                                          <p:attrName>r</p:attrName>
                                        </p:attrNameLst>
                                      </p:cBhvr>
                                    </p:animRot>
                                    <p:animRot by="-1500000">
                                      <p:cBhvr>
                                        <p:cTn id="202" dur="500" fill="hold">
                                          <p:stCondLst>
                                            <p:cond delay="1000"/>
                                          </p:stCondLst>
                                        </p:cTn>
                                        <p:tgtEl>
                                          <p:spTgt spid="15374"/>
                                        </p:tgtEl>
                                        <p:attrNameLst>
                                          <p:attrName>r</p:attrName>
                                        </p:attrNameLst>
                                      </p:cBhvr>
                                    </p:animRot>
                                    <p:animRot by="1500000">
                                      <p:cBhvr>
                                        <p:cTn id="203" dur="500" fill="hold">
                                          <p:stCondLst>
                                            <p:cond delay="1500"/>
                                          </p:stCondLst>
                                        </p:cTn>
                                        <p:tgtEl>
                                          <p:spTgt spid="153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15364" grpId="1"/>
      <p:bldP spid="15364" grpId="2"/>
      <p:bldP spid="15364" grpId="3"/>
      <p:bldP spid="15364" grpId="4"/>
      <p:bldP spid="15366" grpId="0"/>
      <p:bldP spid="15366" grpId="1"/>
      <p:bldP spid="15367" grpId="0"/>
      <p:bldP spid="15369" grpId="0"/>
      <p:bldP spid="15369" grpId="1"/>
      <p:bldP spid="15369" grpId="2"/>
      <p:bldP spid="15369" grpId="3"/>
      <p:bldP spid="15369" grpId="4"/>
      <p:bldP spid="15370" grpId="0"/>
      <p:bldP spid="15370" grpId="1"/>
      <p:bldP spid="15370" grpId="2"/>
      <p:bldP spid="15370" grpId="3"/>
      <p:bldP spid="15370" grpId="4"/>
      <p:bldP spid="15372" grpId="0"/>
      <p:bldP spid="15372" grpId="1"/>
      <p:bldP spid="15372" grpId="2"/>
      <p:bldP spid="15372" grpId="3"/>
      <p:bldP spid="15372" grpId="4"/>
      <p:bldP spid="15373" grpId="0"/>
      <p:bldP spid="15373" grpId="1"/>
      <p:bldP spid="15373" grpId="2"/>
      <p:bldP spid="15373" grpId="3"/>
      <p:bldP spid="15373" grpId="4"/>
      <p:bldP spid="15374" grpId="0"/>
      <p:bldP spid="15374" grpId="1"/>
      <p:bldP spid="15374" grpId="2"/>
      <p:bldP spid="15374" grpId="3"/>
      <p:bldP spid="15374" grpId="4"/>
      <p:bldP spid="15376" grpId="0"/>
      <p:bldP spid="15377" grpId="0"/>
      <p:bldP spid="15378" grpId="0"/>
      <p:bldP spid="15378" grpId="1"/>
      <p:bldP spid="15379" grpId="0"/>
      <p:bldP spid="15379" grpId="1"/>
      <p:bldP spid="1537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Text Box 5">
            <a:extLst>
              <a:ext uri="{FF2B5EF4-FFF2-40B4-BE49-F238E27FC236}">
                <a16:creationId xmlns:a16="http://schemas.microsoft.com/office/drawing/2014/main" id="{297CD5D0-B7AF-4212-A46B-D74DD249AAF9}"/>
              </a:ext>
            </a:extLst>
          </p:cNvPr>
          <p:cNvSpPr txBox="1">
            <a:spLocks noChangeArrowheads="1"/>
          </p:cNvSpPr>
          <p:nvPr/>
        </p:nvSpPr>
        <p:spPr bwMode="auto">
          <a:xfrm>
            <a:off x="1752600" y="381000"/>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solidFill>
                  <a:srgbClr val="D60093"/>
                </a:solidFill>
                <a:latin typeface="Algerian" panose="04020705040A02060702" pitchFamily="82" charset="0"/>
              </a:rPr>
              <a:t>Best Practice # 1</a:t>
            </a:r>
          </a:p>
        </p:txBody>
      </p:sp>
      <p:sp>
        <p:nvSpPr>
          <p:cNvPr id="26631" name="Text Box 7">
            <a:extLst>
              <a:ext uri="{FF2B5EF4-FFF2-40B4-BE49-F238E27FC236}">
                <a16:creationId xmlns:a16="http://schemas.microsoft.com/office/drawing/2014/main" id="{921FC181-33FB-4301-89C8-3E33908C87A6}"/>
              </a:ext>
            </a:extLst>
          </p:cNvPr>
          <p:cNvSpPr txBox="1">
            <a:spLocks noChangeArrowheads="1"/>
          </p:cNvSpPr>
          <p:nvPr/>
        </p:nvSpPr>
        <p:spPr bwMode="auto">
          <a:xfrm>
            <a:off x="1752600" y="1143000"/>
            <a:ext cx="556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i="1">
                <a:solidFill>
                  <a:srgbClr val="D60093"/>
                </a:solidFill>
                <a:latin typeface="Algerian" panose="04020705040A02060702" pitchFamily="82" charset="0"/>
              </a:rPr>
              <a:t>N e e d s  A n a l y s i s</a:t>
            </a:r>
          </a:p>
        </p:txBody>
      </p:sp>
      <p:sp>
        <p:nvSpPr>
          <p:cNvPr id="26632" name="Text Box 8">
            <a:extLst>
              <a:ext uri="{FF2B5EF4-FFF2-40B4-BE49-F238E27FC236}">
                <a16:creationId xmlns:a16="http://schemas.microsoft.com/office/drawing/2014/main" id="{D66D7311-EE63-4C09-8F66-21072B7BE136}"/>
              </a:ext>
            </a:extLst>
          </p:cNvPr>
          <p:cNvSpPr txBox="1">
            <a:spLocks noChangeArrowheads="1"/>
          </p:cNvSpPr>
          <p:nvPr/>
        </p:nvSpPr>
        <p:spPr bwMode="auto">
          <a:xfrm>
            <a:off x="1295400" y="22098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66FF"/>
                </a:solidFill>
                <a:latin typeface="Harlow Solid Italic" panose="04030604020F02020D02" pitchFamily="82" charset="0"/>
              </a:rPr>
              <a:t>Facilities</a:t>
            </a:r>
          </a:p>
        </p:txBody>
      </p:sp>
      <p:sp>
        <p:nvSpPr>
          <p:cNvPr id="26633" name="Text Box 9">
            <a:extLst>
              <a:ext uri="{FF2B5EF4-FFF2-40B4-BE49-F238E27FC236}">
                <a16:creationId xmlns:a16="http://schemas.microsoft.com/office/drawing/2014/main" id="{DA2F6921-7D41-4A13-A234-DE67A50147EB}"/>
              </a:ext>
            </a:extLst>
          </p:cNvPr>
          <p:cNvSpPr txBox="1">
            <a:spLocks noChangeArrowheads="1"/>
          </p:cNvSpPr>
          <p:nvPr/>
        </p:nvSpPr>
        <p:spPr bwMode="auto">
          <a:xfrm>
            <a:off x="6019800" y="22098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66FF"/>
                </a:solidFill>
                <a:latin typeface="Harlow Solid Italic" panose="04030604020F02020D02" pitchFamily="82" charset="0"/>
              </a:rPr>
              <a:t>Students</a:t>
            </a:r>
            <a:r>
              <a:rPr lang="en-US" altLang="en-US" sz="2800">
                <a:solidFill>
                  <a:srgbClr val="D60093"/>
                </a:solidFill>
                <a:latin typeface="Harlow Solid Italic" panose="04030604020F02020D02" pitchFamily="82" charset="0"/>
              </a:rPr>
              <a:t> </a:t>
            </a:r>
          </a:p>
        </p:txBody>
      </p:sp>
      <p:sp>
        <p:nvSpPr>
          <p:cNvPr id="26634" name="Text Box 10">
            <a:extLst>
              <a:ext uri="{FF2B5EF4-FFF2-40B4-BE49-F238E27FC236}">
                <a16:creationId xmlns:a16="http://schemas.microsoft.com/office/drawing/2014/main" id="{25472DEE-7EE9-4001-B038-54390EC4B513}"/>
              </a:ext>
            </a:extLst>
          </p:cNvPr>
          <p:cNvSpPr txBox="1">
            <a:spLocks noChangeArrowheads="1"/>
          </p:cNvSpPr>
          <p:nvPr/>
        </p:nvSpPr>
        <p:spPr bwMode="auto">
          <a:xfrm>
            <a:off x="3657600" y="5562600"/>
            <a:ext cx="1981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0066FF"/>
                </a:solidFill>
                <a:latin typeface="Harlow Solid Italic" panose="04030604020F02020D02" pitchFamily="82" charset="0"/>
              </a:rPr>
              <a:t>Curriculum</a:t>
            </a:r>
            <a:r>
              <a:rPr lang="en-US" altLang="en-US" sz="2800">
                <a:solidFill>
                  <a:srgbClr val="D60093"/>
                </a:solidFill>
                <a:latin typeface="Harlow Solid Italic" panose="04030604020F02020D02" pitchFamily="82" charset="0"/>
              </a:rPr>
              <a:t> </a:t>
            </a:r>
          </a:p>
        </p:txBody>
      </p:sp>
      <p:sp>
        <p:nvSpPr>
          <p:cNvPr id="26640" name="AutoShape 16">
            <a:extLst>
              <a:ext uri="{FF2B5EF4-FFF2-40B4-BE49-F238E27FC236}">
                <a16:creationId xmlns:a16="http://schemas.microsoft.com/office/drawing/2014/main" id="{D848F59B-3672-4CDE-AFA4-61BCAE16780A}"/>
              </a:ext>
            </a:extLst>
          </p:cNvPr>
          <p:cNvSpPr>
            <a:spLocks noChangeArrowheads="1"/>
          </p:cNvSpPr>
          <p:nvPr/>
        </p:nvSpPr>
        <p:spPr bwMode="auto">
          <a:xfrm>
            <a:off x="3124200" y="2743200"/>
            <a:ext cx="3581400" cy="2362200"/>
          </a:xfrm>
          <a:prstGeom prst="curvedLeftArrow">
            <a:avLst>
              <a:gd name="adj1" fmla="val 20000"/>
              <a:gd name="adj2" fmla="val 40000"/>
              <a:gd name="adj3" fmla="val 50538"/>
            </a:avLst>
          </a:prstGeom>
          <a:solidFill>
            <a:srgbClr val="FFFF00">
              <a:alpha val="6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1" name="AutoShape 17">
            <a:extLst>
              <a:ext uri="{FF2B5EF4-FFF2-40B4-BE49-F238E27FC236}">
                <a16:creationId xmlns:a16="http://schemas.microsoft.com/office/drawing/2014/main" id="{13B3AC98-28B7-48ED-8483-F7006F8B7DA4}"/>
              </a:ext>
            </a:extLst>
          </p:cNvPr>
          <p:cNvSpPr>
            <a:spLocks noChangeArrowheads="1"/>
          </p:cNvSpPr>
          <p:nvPr/>
        </p:nvSpPr>
        <p:spPr bwMode="auto">
          <a:xfrm>
            <a:off x="1600200" y="2819400"/>
            <a:ext cx="5029200" cy="2286000"/>
          </a:xfrm>
          <a:prstGeom prst="curvedRightArrow">
            <a:avLst>
              <a:gd name="adj1" fmla="val 20000"/>
              <a:gd name="adj2" fmla="val 40000"/>
              <a:gd name="adj3" fmla="val 73333"/>
            </a:avLst>
          </a:prstGeom>
          <a:solidFill>
            <a:srgbClr val="00FF00">
              <a:alpha val="6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2" name="AutoShape 18">
            <a:extLst>
              <a:ext uri="{FF2B5EF4-FFF2-40B4-BE49-F238E27FC236}">
                <a16:creationId xmlns:a16="http://schemas.microsoft.com/office/drawing/2014/main" id="{52C28863-0B52-42F1-9046-6DEE85B04F31}"/>
              </a:ext>
            </a:extLst>
          </p:cNvPr>
          <p:cNvSpPr>
            <a:spLocks noChangeArrowheads="1"/>
          </p:cNvSpPr>
          <p:nvPr/>
        </p:nvSpPr>
        <p:spPr bwMode="auto">
          <a:xfrm>
            <a:off x="4419600" y="2667000"/>
            <a:ext cx="2286000" cy="2743200"/>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00CCFF">
              <a:alpha val="6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3" name="AutoShape 19">
            <a:extLst>
              <a:ext uri="{FF2B5EF4-FFF2-40B4-BE49-F238E27FC236}">
                <a16:creationId xmlns:a16="http://schemas.microsoft.com/office/drawing/2014/main" id="{3D75C0D0-41BE-4225-AEED-8BBE1D2E6D04}"/>
              </a:ext>
            </a:extLst>
          </p:cNvPr>
          <p:cNvSpPr>
            <a:spLocks noChangeArrowheads="1"/>
          </p:cNvSpPr>
          <p:nvPr/>
        </p:nvSpPr>
        <p:spPr bwMode="auto">
          <a:xfrm flipH="1">
            <a:off x="1981200" y="2667000"/>
            <a:ext cx="2286000" cy="2743200"/>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00CCFF">
              <a:alpha val="67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4" name="Text Box 20">
            <a:extLst>
              <a:ext uri="{FF2B5EF4-FFF2-40B4-BE49-F238E27FC236}">
                <a16:creationId xmlns:a16="http://schemas.microsoft.com/office/drawing/2014/main" id="{A1D1676A-FF48-474E-8A44-B1E6A4A4B080}"/>
              </a:ext>
            </a:extLst>
          </p:cNvPr>
          <p:cNvSpPr txBox="1">
            <a:spLocks noChangeArrowheads="1"/>
          </p:cNvSpPr>
          <p:nvPr/>
        </p:nvSpPr>
        <p:spPr bwMode="auto">
          <a:xfrm>
            <a:off x="381000" y="6248400"/>
            <a:ext cx="7239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b="1">
                <a:solidFill>
                  <a:srgbClr val="FF0000"/>
                </a:solidFill>
                <a:latin typeface="Times New Roman" panose="02020603050405020304" pitchFamily="18" charset="0"/>
                <a:cs typeface="Times New Roman" panose="02020603050405020304" pitchFamily="18" charset="0"/>
              </a:rPr>
              <a:t>Powerpoint presentations and tests – focus? – aural / optical / oral</a:t>
            </a:r>
          </a:p>
        </p:txBody>
      </p:sp>
      <p:sp>
        <p:nvSpPr>
          <p:cNvPr id="26646" name="Text Box 22">
            <a:extLst>
              <a:ext uri="{FF2B5EF4-FFF2-40B4-BE49-F238E27FC236}">
                <a16:creationId xmlns:a16="http://schemas.microsoft.com/office/drawing/2014/main" id="{5375ADB6-05B8-4BC2-AA29-BD9E95C63947}"/>
              </a:ext>
            </a:extLst>
          </p:cNvPr>
          <p:cNvSpPr txBox="1">
            <a:spLocks noChangeArrowheads="1"/>
          </p:cNvSpPr>
          <p:nvPr/>
        </p:nvSpPr>
        <p:spPr bwMode="auto">
          <a:xfrm>
            <a:off x="381000" y="6248400"/>
            <a:ext cx="845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b="1">
                <a:solidFill>
                  <a:srgbClr val="FF0000"/>
                </a:solidFill>
                <a:latin typeface="Times New Roman" panose="02020603050405020304" pitchFamily="18" charset="0"/>
                <a:cs typeface="Times New Roman" panose="02020603050405020304" pitchFamily="18" charset="0"/>
              </a:rPr>
              <a:t>Powerpoint presentations and tests – focus? – Listening / Reading / Speaking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26629"/>
                                        </p:tgtEl>
                                        <p:attrNameLst>
                                          <p:attrName>style.visibility</p:attrName>
                                        </p:attrNameLst>
                                      </p:cBhvr>
                                      <p:to>
                                        <p:strVal val="visible"/>
                                      </p:to>
                                    </p:set>
                                    <p:animScale>
                                      <p:cBhvr>
                                        <p:cTn id="7" dur="1000" decel="50000" fill="hold">
                                          <p:stCondLst>
                                            <p:cond delay="0"/>
                                          </p:stCondLst>
                                        </p:cTn>
                                        <p:tgtEl>
                                          <p:spTgt spid="266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6629"/>
                                        </p:tgtEl>
                                        <p:attrNameLst>
                                          <p:attrName>ppt_x</p:attrName>
                                          <p:attrName>ppt_y</p:attrName>
                                        </p:attrNameLst>
                                      </p:cBhvr>
                                    </p:animMotion>
                                    <p:animEffect transition="in" filter="fade">
                                      <p:cBhvr>
                                        <p:cTn id="9" dur="1000"/>
                                        <p:tgtEl>
                                          <p:spTgt spid="26629"/>
                                        </p:tgtEl>
                                      </p:cBhvr>
                                    </p:animEffect>
                                  </p:childTnLst>
                                </p:cTn>
                              </p:par>
                            </p:childTnLst>
                          </p:cTn>
                        </p:par>
                        <p:par>
                          <p:cTn id="10" fill="hold" nodeType="afterGroup">
                            <p:stCondLst>
                              <p:cond delay="2300"/>
                            </p:stCondLst>
                            <p:childTnLst>
                              <p:par>
                                <p:cTn id="11" presetID="2" presetClass="entr" presetSubtype="8" fill="hold" grpId="1" nodeType="afterEffect">
                                  <p:stCondLst>
                                    <p:cond delay="0"/>
                                  </p:stCondLst>
                                  <p:iterate type="lt">
                                    <p:tmPct val="20000"/>
                                  </p:iterate>
                                  <p:childTnLst>
                                    <p:set>
                                      <p:cBhvr>
                                        <p:cTn id="12" dur="1" fill="hold">
                                          <p:stCondLst>
                                            <p:cond delay="0"/>
                                          </p:stCondLst>
                                        </p:cTn>
                                        <p:tgtEl>
                                          <p:spTgt spid="26631"/>
                                        </p:tgtEl>
                                        <p:attrNameLst>
                                          <p:attrName>style.visibility</p:attrName>
                                        </p:attrNameLst>
                                      </p:cBhvr>
                                      <p:to>
                                        <p:strVal val="visible"/>
                                      </p:to>
                                    </p:set>
                                    <p:anim calcmode="lin" valueType="num">
                                      <p:cBhvr additive="base">
                                        <p:cTn id="13" dur="500" fill="hold"/>
                                        <p:tgtEl>
                                          <p:spTgt spid="26631"/>
                                        </p:tgtEl>
                                        <p:attrNameLst>
                                          <p:attrName>ppt_x</p:attrName>
                                        </p:attrNameLst>
                                      </p:cBhvr>
                                      <p:tavLst>
                                        <p:tav tm="0">
                                          <p:val>
                                            <p:strVal val="0-#ppt_w/2"/>
                                          </p:val>
                                        </p:tav>
                                        <p:tav tm="100000">
                                          <p:val>
                                            <p:strVal val="#ppt_x"/>
                                          </p:val>
                                        </p:tav>
                                      </p:tavLst>
                                    </p:anim>
                                    <p:anim calcmode="lin" valueType="num">
                                      <p:cBhvr additive="base">
                                        <p:cTn id="14" dur="500" fill="hold"/>
                                        <p:tgtEl>
                                          <p:spTgt spid="2663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27" presetClass="entr" presetSubtype="0" fill="hold" grpId="0" nodeType="afterEffect">
                                  <p:stCondLst>
                                    <p:cond delay="2000"/>
                                  </p:stCondLst>
                                  <p:iterate type="lt">
                                    <p:tmPct val="50000"/>
                                  </p:iterate>
                                  <p:childTnLst>
                                    <p:set>
                                      <p:cBhvr>
                                        <p:cTn id="17" dur="1" fill="hold">
                                          <p:stCondLst>
                                            <p:cond delay="0"/>
                                          </p:stCondLst>
                                        </p:cTn>
                                        <p:tgtEl>
                                          <p:spTgt spid="26632"/>
                                        </p:tgtEl>
                                        <p:attrNameLst>
                                          <p:attrName>style.visibility</p:attrName>
                                        </p:attrNameLst>
                                      </p:cBhvr>
                                      <p:to>
                                        <p:strVal val="visible"/>
                                      </p:to>
                                    </p:set>
                                    <p:anim calcmode="discrete" valueType="clr">
                                      <p:cBhvr override="childStyle">
                                        <p:cTn id="18" dur="80"/>
                                        <p:tgtEl>
                                          <p:spTgt spid="2663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632"/>
                                        </p:tgtEl>
                                        <p:attrNameLst>
                                          <p:attrName>fillcolor</p:attrName>
                                        </p:attrNameLst>
                                      </p:cBhvr>
                                      <p:tavLst>
                                        <p:tav tm="0">
                                          <p:val>
                                            <p:clrVal>
                                              <a:schemeClr val="accent2"/>
                                            </p:clrVal>
                                          </p:val>
                                        </p:tav>
                                        <p:tav tm="50000">
                                          <p:val>
                                            <p:clrVal>
                                              <a:schemeClr val="hlink"/>
                                            </p:clrVal>
                                          </p:val>
                                        </p:tav>
                                      </p:tavLst>
                                    </p:anim>
                                    <p:set>
                                      <p:cBhvr>
                                        <p:cTn id="20" dur="80"/>
                                        <p:tgtEl>
                                          <p:spTgt spid="26632"/>
                                        </p:tgtEl>
                                        <p:attrNameLst>
                                          <p:attrName>fill.type</p:attrName>
                                        </p:attrNameLst>
                                      </p:cBhvr>
                                      <p:to>
                                        <p:strVal val="solid"/>
                                      </p:to>
                                    </p:set>
                                  </p:childTnLst>
                                </p:cTn>
                              </p:par>
                            </p:childTnLst>
                          </p:cTn>
                        </p:par>
                        <p:par>
                          <p:cTn id="21" fill="hold" nodeType="afterGroup">
                            <p:stCondLst>
                              <p:cond delay="6440"/>
                            </p:stCondLst>
                            <p:childTnLst>
                              <p:par>
                                <p:cTn id="22" presetID="27" presetClass="entr" presetSubtype="0" fill="hold" grpId="0" nodeType="afterEffect">
                                  <p:stCondLst>
                                    <p:cond delay="2000"/>
                                  </p:stCondLst>
                                  <p:iterate type="lt">
                                    <p:tmPct val="50000"/>
                                  </p:iterate>
                                  <p:childTnLst>
                                    <p:set>
                                      <p:cBhvr>
                                        <p:cTn id="23" dur="1" fill="hold">
                                          <p:stCondLst>
                                            <p:cond delay="0"/>
                                          </p:stCondLst>
                                        </p:cTn>
                                        <p:tgtEl>
                                          <p:spTgt spid="26633"/>
                                        </p:tgtEl>
                                        <p:attrNameLst>
                                          <p:attrName>style.visibility</p:attrName>
                                        </p:attrNameLst>
                                      </p:cBhvr>
                                      <p:to>
                                        <p:strVal val="visible"/>
                                      </p:to>
                                    </p:set>
                                    <p:anim calcmode="discrete" valueType="clr">
                                      <p:cBhvr override="childStyle">
                                        <p:cTn id="24" dur="80"/>
                                        <p:tgtEl>
                                          <p:spTgt spid="26633"/>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6633"/>
                                        </p:tgtEl>
                                        <p:attrNameLst>
                                          <p:attrName>fillcolor</p:attrName>
                                        </p:attrNameLst>
                                      </p:cBhvr>
                                      <p:tavLst>
                                        <p:tav tm="0">
                                          <p:val>
                                            <p:clrVal>
                                              <a:schemeClr val="accent2"/>
                                            </p:clrVal>
                                          </p:val>
                                        </p:tav>
                                        <p:tav tm="50000">
                                          <p:val>
                                            <p:clrVal>
                                              <a:schemeClr val="hlink"/>
                                            </p:clrVal>
                                          </p:val>
                                        </p:tav>
                                      </p:tavLst>
                                    </p:anim>
                                    <p:set>
                                      <p:cBhvr>
                                        <p:cTn id="26" dur="80"/>
                                        <p:tgtEl>
                                          <p:spTgt spid="26633"/>
                                        </p:tgtEl>
                                        <p:attrNameLst>
                                          <p:attrName>fill.type</p:attrName>
                                        </p:attrNameLst>
                                      </p:cBhvr>
                                      <p:to>
                                        <p:strVal val="solid"/>
                                      </p:to>
                                    </p:set>
                                  </p:childTnLst>
                                </p:cTn>
                              </p:par>
                            </p:childTnLst>
                          </p:cTn>
                        </p:par>
                        <p:par>
                          <p:cTn id="27" fill="hold" nodeType="afterGroup">
                            <p:stCondLst>
                              <p:cond delay="8800"/>
                            </p:stCondLst>
                            <p:childTnLst>
                              <p:par>
                                <p:cTn id="28" presetID="27" presetClass="entr" presetSubtype="0" fill="hold" grpId="0" nodeType="afterEffect">
                                  <p:stCondLst>
                                    <p:cond delay="2000"/>
                                  </p:stCondLst>
                                  <p:iterate type="lt">
                                    <p:tmPct val="50000"/>
                                  </p:iterate>
                                  <p:childTnLst>
                                    <p:set>
                                      <p:cBhvr>
                                        <p:cTn id="29" dur="1" fill="hold">
                                          <p:stCondLst>
                                            <p:cond delay="0"/>
                                          </p:stCondLst>
                                        </p:cTn>
                                        <p:tgtEl>
                                          <p:spTgt spid="26634"/>
                                        </p:tgtEl>
                                        <p:attrNameLst>
                                          <p:attrName>style.visibility</p:attrName>
                                        </p:attrNameLst>
                                      </p:cBhvr>
                                      <p:to>
                                        <p:strVal val="visible"/>
                                      </p:to>
                                    </p:set>
                                    <p:anim calcmode="discrete" valueType="clr">
                                      <p:cBhvr override="childStyle">
                                        <p:cTn id="30" dur="80"/>
                                        <p:tgtEl>
                                          <p:spTgt spid="2663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6634"/>
                                        </p:tgtEl>
                                        <p:attrNameLst>
                                          <p:attrName>fillcolor</p:attrName>
                                        </p:attrNameLst>
                                      </p:cBhvr>
                                      <p:tavLst>
                                        <p:tav tm="0">
                                          <p:val>
                                            <p:clrVal>
                                              <a:schemeClr val="accent2"/>
                                            </p:clrVal>
                                          </p:val>
                                        </p:tav>
                                        <p:tav tm="50000">
                                          <p:val>
                                            <p:clrVal>
                                              <a:schemeClr val="hlink"/>
                                            </p:clrVal>
                                          </p:val>
                                        </p:tav>
                                      </p:tavLst>
                                    </p:anim>
                                    <p:set>
                                      <p:cBhvr>
                                        <p:cTn id="32" dur="80"/>
                                        <p:tgtEl>
                                          <p:spTgt spid="26634"/>
                                        </p:tgtEl>
                                        <p:attrNameLst>
                                          <p:attrName>fill.type</p:attrName>
                                        </p:attrNameLst>
                                      </p:cBhvr>
                                      <p:to>
                                        <p:strVal val="solid"/>
                                      </p:to>
                                    </p:set>
                                  </p:childTnLst>
                                </p:cTn>
                              </p:par>
                            </p:childTnLst>
                          </p:cTn>
                        </p:par>
                        <p:par>
                          <p:cTn id="33" fill="hold" nodeType="afterGroup">
                            <p:stCondLst>
                              <p:cond delay="11240"/>
                            </p:stCondLst>
                            <p:childTnLst>
                              <p:par>
                                <p:cTn id="34" presetID="10" presetClass="entr" presetSubtype="0" fill="hold" nodeType="afterEffect">
                                  <p:stCondLst>
                                    <p:cond delay="0"/>
                                  </p:stCondLst>
                                  <p:childTnLst>
                                    <p:set>
                                      <p:cBhvr>
                                        <p:cTn id="35" dur="1" fill="hold">
                                          <p:stCondLst>
                                            <p:cond delay="0"/>
                                          </p:stCondLst>
                                        </p:cTn>
                                        <p:tgtEl>
                                          <p:spTgt spid="26640"/>
                                        </p:tgtEl>
                                        <p:attrNameLst>
                                          <p:attrName>style.visibility</p:attrName>
                                        </p:attrNameLst>
                                      </p:cBhvr>
                                      <p:to>
                                        <p:strVal val="visible"/>
                                      </p:to>
                                    </p:set>
                                    <p:animEffect transition="in" filter="fade">
                                      <p:cBhvr>
                                        <p:cTn id="36" dur="2000"/>
                                        <p:tgtEl>
                                          <p:spTgt spid="26640"/>
                                        </p:tgtEl>
                                      </p:cBhvr>
                                    </p:animEffect>
                                  </p:childTnLst>
                                </p:cTn>
                              </p:par>
                            </p:childTnLst>
                          </p:cTn>
                        </p:par>
                        <p:par>
                          <p:cTn id="37" fill="hold" nodeType="afterGroup">
                            <p:stCondLst>
                              <p:cond delay="13240"/>
                            </p:stCondLst>
                            <p:childTnLst>
                              <p:par>
                                <p:cTn id="38" presetID="10" presetClass="entr" presetSubtype="0" fill="hold" nodeType="afterEffect">
                                  <p:stCondLst>
                                    <p:cond delay="0"/>
                                  </p:stCondLst>
                                  <p:childTnLst>
                                    <p:set>
                                      <p:cBhvr>
                                        <p:cTn id="39" dur="1" fill="hold">
                                          <p:stCondLst>
                                            <p:cond delay="0"/>
                                          </p:stCondLst>
                                        </p:cTn>
                                        <p:tgtEl>
                                          <p:spTgt spid="26641"/>
                                        </p:tgtEl>
                                        <p:attrNameLst>
                                          <p:attrName>style.visibility</p:attrName>
                                        </p:attrNameLst>
                                      </p:cBhvr>
                                      <p:to>
                                        <p:strVal val="visible"/>
                                      </p:to>
                                    </p:set>
                                    <p:animEffect transition="in" filter="fade">
                                      <p:cBhvr>
                                        <p:cTn id="40" dur="2000"/>
                                        <p:tgtEl>
                                          <p:spTgt spid="26641"/>
                                        </p:tgtEl>
                                      </p:cBhvr>
                                    </p:animEffect>
                                  </p:childTnLst>
                                </p:cTn>
                              </p:par>
                            </p:childTnLst>
                          </p:cTn>
                        </p:par>
                        <p:par>
                          <p:cTn id="41" fill="hold" nodeType="afterGroup">
                            <p:stCondLst>
                              <p:cond delay="15240"/>
                            </p:stCondLst>
                            <p:childTnLst>
                              <p:par>
                                <p:cTn id="42" presetID="10" presetClass="entr" presetSubtype="0" fill="hold" nodeType="afterEffect">
                                  <p:stCondLst>
                                    <p:cond delay="0"/>
                                  </p:stCondLst>
                                  <p:childTnLst>
                                    <p:set>
                                      <p:cBhvr>
                                        <p:cTn id="43" dur="1" fill="hold">
                                          <p:stCondLst>
                                            <p:cond delay="0"/>
                                          </p:stCondLst>
                                        </p:cTn>
                                        <p:tgtEl>
                                          <p:spTgt spid="26642"/>
                                        </p:tgtEl>
                                        <p:attrNameLst>
                                          <p:attrName>style.visibility</p:attrName>
                                        </p:attrNameLst>
                                      </p:cBhvr>
                                      <p:to>
                                        <p:strVal val="visible"/>
                                      </p:to>
                                    </p:set>
                                    <p:animEffect transition="in" filter="fade">
                                      <p:cBhvr>
                                        <p:cTn id="44" dur="2000"/>
                                        <p:tgtEl>
                                          <p:spTgt spid="26642"/>
                                        </p:tgtEl>
                                      </p:cBhvr>
                                    </p:animEffect>
                                  </p:childTnLst>
                                </p:cTn>
                              </p:par>
                              <p:par>
                                <p:cTn id="45" presetID="10" presetClass="entr" presetSubtype="0" fill="hold" nodeType="withEffect">
                                  <p:stCondLst>
                                    <p:cond delay="0"/>
                                  </p:stCondLst>
                                  <p:childTnLst>
                                    <p:set>
                                      <p:cBhvr>
                                        <p:cTn id="46" dur="1" fill="hold">
                                          <p:stCondLst>
                                            <p:cond delay="0"/>
                                          </p:stCondLst>
                                        </p:cTn>
                                        <p:tgtEl>
                                          <p:spTgt spid="26643"/>
                                        </p:tgtEl>
                                        <p:attrNameLst>
                                          <p:attrName>style.visibility</p:attrName>
                                        </p:attrNameLst>
                                      </p:cBhvr>
                                      <p:to>
                                        <p:strVal val="visible"/>
                                      </p:to>
                                    </p:set>
                                    <p:animEffect transition="in" filter="fade">
                                      <p:cBhvr>
                                        <p:cTn id="47" dur="2000"/>
                                        <p:tgtEl>
                                          <p:spTgt spid="26643"/>
                                        </p:tgtEl>
                                      </p:cBhvr>
                                    </p:animEffect>
                                  </p:childTnLst>
                                </p:cTn>
                              </p:par>
                            </p:childTnLst>
                          </p:cTn>
                        </p:par>
                        <p:par>
                          <p:cTn id="48" fill="hold" nodeType="afterGroup">
                            <p:stCondLst>
                              <p:cond delay="17240"/>
                            </p:stCondLst>
                            <p:childTnLst>
                              <p:par>
                                <p:cTn id="49" presetID="8" presetClass="emph" presetSubtype="0" fill="hold" nodeType="afterEffect">
                                  <p:stCondLst>
                                    <p:cond delay="0"/>
                                  </p:stCondLst>
                                  <p:childTnLst>
                                    <p:animRot by="10800000">
                                      <p:cBhvr>
                                        <p:cTn id="50" dur="2000" fill="hold"/>
                                        <p:tgtEl>
                                          <p:spTgt spid="26641"/>
                                        </p:tgtEl>
                                        <p:attrNameLst>
                                          <p:attrName>r</p:attrName>
                                        </p:attrNameLst>
                                      </p:cBhvr>
                                    </p:animRot>
                                  </p:childTnLst>
                                </p:cTn>
                              </p:par>
                              <p:par>
                                <p:cTn id="51" presetID="8" presetClass="emph" presetSubtype="0" fill="hold" nodeType="withEffect">
                                  <p:stCondLst>
                                    <p:cond delay="0"/>
                                  </p:stCondLst>
                                  <p:childTnLst>
                                    <p:animRot by="-10800000">
                                      <p:cBhvr>
                                        <p:cTn id="52" dur="2000" fill="hold"/>
                                        <p:tgtEl>
                                          <p:spTgt spid="26640"/>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26642"/>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26643"/>
                                        </p:tgtEl>
                                        <p:attrNameLst>
                                          <p:attrName>r</p:attrName>
                                        </p:attrNameLst>
                                      </p:cBhvr>
                                    </p:animRot>
                                  </p:childTnLst>
                                </p:cTn>
                              </p:par>
                            </p:childTnLst>
                          </p:cTn>
                        </p:par>
                        <p:par>
                          <p:cTn id="57" fill="hold" nodeType="afterGroup">
                            <p:stCondLst>
                              <p:cond delay="19240"/>
                            </p:stCondLst>
                            <p:childTnLst>
                              <p:par>
                                <p:cTn id="58" presetID="27" presetClass="entr" presetSubtype="0" fill="hold" grpId="0" nodeType="afterEffect">
                                  <p:stCondLst>
                                    <p:cond delay="2000"/>
                                  </p:stCondLst>
                                  <p:iterate type="lt">
                                    <p:tmPct val="50000"/>
                                  </p:iterate>
                                  <p:childTnLst>
                                    <p:set>
                                      <p:cBhvr>
                                        <p:cTn id="59" dur="1" fill="hold">
                                          <p:stCondLst>
                                            <p:cond delay="0"/>
                                          </p:stCondLst>
                                        </p:cTn>
                                        <p:tgtEl>
                                          <p:spTgt spid="26644"/>
                                        </p:tgtEl>
                                        <p:attrNameLst>
                                          <p:attrName>style.visibility</p:attrName>
                                        </p:attrNameLst>
                                      </p:cBhvr>
                                      <p:to>
                                        <p:strVal val="visible"/>
                                      </p:to>
                                    </p:set>
                                    <p:anim calcmode="discrete" valueType="clr">
                                      <p:cBhvr override="childStyle">
                                        <p:cTn id="60" dur="80"/>
                                        <p:tgtEl>
                                          <p:spTgt spid="26644"/>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26644"/>
                                        </p:tgtEl>
                                        <p:attrNameLst>
                                          <p:attrName>fillcolor</p:attrName>
                                        </p:attrNameLst>
                                      </p:cBhvr>
                                      <p:tavLst>
                                        <p:tav tm="0">
                                          <p:val>
                                            <p:clrVal>
                                              <a:schemeClr val="accent2"/>
                                            </p:clrVal>
                                          </p:val>
                                        </p:tav>
                                        <p:tav tm="50000">
                                          <p:val>
                                            <p:clrVal>
                                              <a:schemeClr val="hlink"/>
                                            </p:clrVal>
                                          </p:val>
                                        </p:tav>
                                      </p:tavLst>
                                    </p:anim>
                                    <p:set>
                                      <p:cBhvr>
                                        <p:cTn id="62" dur="80"/>
                                        <p:tgtEl>
                                          <p:spTgt spid="26644"/>
                                        </p:tgtEl>
                                        <p:attrNameLst>
                                          <p:attrName>fill.type</p:attrName>
                                        </p:attrNameLst>
                                      </p:cBhvr>
                                      <p:to>
                                        <p:strVal val="solid"/>
                                      </p:to>
                                    </p:set>
                                  </p:childTnLst>
                                </p:cTn>
                              </p:par>
                            </p:childTnLst>
                          </p:cTn>
                        </p:par>
                        <p:par>
                          <p:cTn id="63" fill="hold" nodeType="afterGroup">
                            <p:stCondLst>
                              <p:cond delay="23560"/>
                            </p:stCondLst>
                            <p:childTnLst>
                              <p:par>
                                <p:cTn id="64" presetID="10" presetClass="exit" presetSubtype="0" fill="hold" grpId="1" nodeType="afterEffect">
                                  <p:stCondLst>
                                    <p:cond delay="2000"/>
                                  </p:stCondLst>
                                  <p:iterate type="lt">
                                    <p:tmPct val="0"/>
                                  </p:iterate>
                                  <p:childTnLst>
                                    <p:animEffect transition="out" filter="fade">
                                      <p:cBhvr>
                                        <p:cTn id="65" dur="2000"/>
                                        <p:tgtEl>
                                          <p:spTgt spid="26644"/>
                                        </p:tgtEl>
                                      </p:cBhvr>
                                    </p:animEffect>
                                    <p:set>
                                      <p:cBhvr>
                                        <p:cTn id="66" dur="1" fill="hold">
                                          <p:stCondLst>
                                            <p:cond delay="1999"/>
                                          </p:stCondLst>
                                        </p:cTn>
                                        <p:tgtEl>
                                          <p:spTgt spid="26644"/>
                                        </p:tgtEl>
                                        <p:attrNameLst>
                                          <p:attrName>style.visibility</p:attrName>
                                        </p:attrNameLst>
                                      </p:cBhvr>
                                      <p:to>
                                        <p:strVal val="hidden"/>
                                      </p:to>
                                    </p:set>
                                  </p:childTnLst>
                                </p:cTn>
                              </p:par>
                            </p:childTnLst>
                          </p:cTn>
                        </p:par>
                        <p:par>
                          <p:cTn id="67" fill="hold" nodeType="afterGroup">
                            <p:stCondLst>
                              <p:cond delay="27560"/>
                            </p:stCondLst>
                            <p:childTnLst>
                              <p:par>
                                <p:cTn id="68" presetID="10" presetClass="entr" presetSubtype="0" fill="hold" grpId="0" nodeType="afterEffect">
                                  <p:stCondLst>
                                    <p:cond delay="0"/>
                                  </p:stCondLst>
                                  <p:childTnLst>
                                    <p:set>
                                      <p:cBhvr>
                                        <p:cTn id="69" dur="1" fill="hold">
                                          <p:stCondLst>
                                            <p:cond delay="0"/>
                                          </p:stCondLst>
                                        </p:cTn>
                                        <p:tgtEl>
                                          <p:spTgt spid="26646"/>
                                        </p:tgtEl>
                                        <p:attrNameLst>
                                          <p:attrName>style.visibility</p:attrName>
                                        </p:attrNameLst>
                                      </p:cBhvr>
                                      <p:to>
                                        <p:strVal val="visible"/>
                                      </p:to>
                                    </p:set>
                                    <p:animEffect transition="in" filter="fade">
                                      <p:cBhvr>
                                        <p:cTn id="70" dur="2000"/>
                                        <p:tgtEl>
                                          <p:spTgt spid="26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1" grpId="1"/>
      <p:bldP spid="26632" grpId="0"/>
      <p:bldP spid="26633" grpId="0"/>
      <p:bldP spid="26634" grpId="0"/>
      <p:bldP spid="26644" grpId="0"/>
      <p:bldP spid="26644" grpId="1"/>
      <p:bldP spid="2664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WordArt 2">
            <a:extLst>
              <a:ext uri="{FF2B5EF4-FFF2-40B4-BE49-F238E27FC236}">
                <a16:creationId xmlns:a16="http://schemas.microsoft.com/office/drawing/2014/main" id="{68876F76-ABF8-4DC2-BB2D-01B2D8E0703B}"/>
              </a:ext>
            </a:extLst>
          </p:cNvPr>
          <p:cNvSpPr>
            <a:spLocks noChangeArrowheads="1" noChangeShapeType="1" noTextEdit="1"/>
          </p:cNvSpPr>
          <p:nvPr/>
        </p:nvSpPr>
        <p:spPr bwMode="auto">
          <a:xfrm>
            <a:off x="2209800" y="1600200"/>
            <a:ext cx="4719638" cy="2178050"/>
          </a:xfrm>
          <a:prstGeom prst="rect">
            <a:avLst/>
          </a:prstGeom>
        </p:spPr>
        <p:txBody>
          <a:bodyPr wrap="none" fromWordArt="1">
            <a:prstTxWarp prst="textSlantUp">
              <a:avLst>
                <a:gd name="adj" fmla="val 32056"/>
              </a:avLst>
            </a:prstTxWarp>
          </a:bodyPr>
          <a:lstStyle/>
          <a:p>
            <a:pPr algn="ctr"/>
            <a:r>
              <a:rPr lang="en-US" sz="3600" i="1"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Algerian" panose="04020705040A02060702" pitchFamily="82" charset="0"/>
              </a:rPr>
              <a:t>Best Practice</a:t>
            </a:r>
          </a:p>
        </p:txBody>
      </p:sp>
      <p:sp>
        <p:nvSpPr>
          <p:cNvPr id="47107" name="Text Box 3">
            <a:extLst>
              <a:ext uri="{FF2B5EF4-FFF2-40B4-BE49-F238E27FC236}">
                <a16:creationId xmlns:a16="http://schemas.microsoft.com/office/drawing/2014/main" id="{7D509EBA-D699-4C37-900F-DD15D2F133A9}"/>
              </a:ext>
            </a:extLst>
          </p:cNvPr>
          <p:cNvSpPr txBox="1">
            <a:spLocks noChangeArrowheads="1"/>
          </p:cNvSpPr>
          <p:nvPr/>
        </p:nvSpPr>
        <p:spPr bwMode="auto">
          <a:xfrm>
            <a:off x="1447800" y="304800"/>
            <a:ext cx="6477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5400" i="1">
                <a:solidFill>
                  <a:srgbClr val="0000FF"/>
                </a:solidFill>
                <a:latin typeface="Baskerville Old Face" panose="02020602080505020303" pitchFamily="18" charset="0"/>
              </a:rPr>
              <a:t>TESOL</a:t>
            </a:r>
            <a:r>
              <a:rPr lang="en-US" altLang="en-US" i="1">
                <a:solidFill>
                  <a:srgbClr val="0000FF"/>
                </a:solidFill>
              </a:rPr>
              <a:t> </a:t>
            </a:r>
            <a:r>
              <a:rPr lang="en-US" altLang="en-US" i="1"/>
              <a:t>  </a:t>
            </a:r>
            <a:r>
              <a:rPr lang="en-US" altLang="en-US" sz="5400" i="1">
                <a:solidFill>
                  <a:srgbClr val="3399FF"/>
                </a:solidFill>
              </a:rPr>
              <a:t>Arabia</a:t>
            </a:r>
            <a:r>
              <a:rPr lang="en-US" altLang="en-US" sz="5400" i="1"/>
              <a:t> </a:t>
            </a:r>
            <a:r>
              <a:rPr lang="en-US" altLang="en-US" sz="4000" i="1">
                <a:solidFill>
                  <a:srgbClr val="9966FF"/>
                </a:solidFill>
              </a:rPr>
              <a:t>2007</a:t>
            </a:r>
            <a:r>
              <a:rPr lang="en-US" altLang="en-US" sz="4000" i="1"/>
              <a:t> </a:t>
            </a:r>
          </a:p>
        </p:txBody>
      </p:sp>
      <p:sp>
        <p:nvSpPr>
          <p:cNvPr id="47108" name="Text Box 4">
            <a:extLst>
              <a:ext uri="{FF2B5EF4-FFF2-40B4-BE49-F238E27FC236}">
                <a16:creationId xmlns:a16="http://schemas.microsoft.com/office/drawing/2014/main" id="{956973C5-EAA6-4679-8D02-3AE4458B1A89}"/>
              </a:ext>
            </a:extLst>
          </p:cNvPr>
          <p:cNvSpPr txBox="1">
            <a:spLocks noChangeArrowheads="1"/>
          </p:cNvSpPr>
          <p:nvPr/>
        </p:nvSpPr>
        <p:spPr bwMode="auto">
          <a:xfrm>
            <a:off x="838200" y="4267200"/>
            <a:ext cx="7620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a:solidFill>
                  <a:srgbClr val="9966FF"/>
                </a:solidFill>
                <a:latin typeface="Bookman Old Style" panose="02050604050505020204" pitchFamily="18" charset="0"/>
              </a:rPr>
              <a:t>in English Language Teaching</a:t>
            </a:r>
          </a:p>
        </p:txBody>
      </p:sp>
      <p:sp>
        <p:nvSpPr>
          <p:cNvPr id="47109" name="Text Box 5">
            <a:extLst>
              <a:ext uri="{FF2B5EF4-FFF2-40B4-BE49-F238E27FC236}">
                <a16:creationId xmlns:a16="http://schemas.microsoft.com/office/drawing/2014/main" id="{0C8C2F2C-2885-4DAE-9172-1DA5DF963DA7}"/>
              </a:ext>
            </a:extLst>
          </p:cNvPr>
          <p:cNvSpPr txBox="1">
            <a:spLocks noChangeArrowheads="1"/>
          </p:cNvSpPr>
          <p:nvPr/>
        </p:nvSpPr>
        <p:spPr bwMode="auto">
          <a:xfrm>
            <a:off x="304800" y="5029200"/>
            <a:ext cx="86106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i="1">
                <a:solidFill>
                  <a:srgbClr val="6600FF"/>
                </a:solidFill>
                <a:latin typeface="Copperplate Gothic Bold" panose="020E0705020206020404" pitchFamily="34" charset="0"/>
              </a:rPr>
              <a:t>POWERPOINT  </a:t>
            </a:r>
          </a:p>
          <a:p>
            <a:pPr algn="ctr">
              <a:spcBef>
                <a:spcPct val="50000"/>
              </a:spcBef>
            </a:pPr>
            <a:r>
              <a:rPr lang="en-US" altLang="en-US" sz="2800" b="1" i="1">
                <a:solidFill>
                  <a:srgbClr val="6600FF"/>
                </a:solidFill>
                <a:latin typeface="Copperplate Gothic Bold" panose="020E0705020206020404" pitchFamily="34" charset="0"/>
              </a:rPr>
              <a:t>for Listening, Reading and Speaking</a:t>
            </a:r>
          </a:p>
        </p:txBody>
      </p:sp>
      <p:sp>
        <p:nvSpPr>
          <p:cNvPr id="47110" name="Text Box 6">
            <a:extLst>
              <a:ext uri="{FF2B5EF4-FFF2-40B4-BE49-F238E27FC236}">
                <a16:creationId xmlns:a16="http://schemas.microsoft.com/office/drawing/2014/main" id="{8A0B1908-B1A5-4DE2-A527-AA65CD5D9991}"/>
              </a:ext>
            </a:extLst>
          </p:cNvPr>
          <p:cNvSpPr txBox="1">
            <a:spLocks noChangeArrowheads="1"/>
          </p:cNvSpPr>
          <p:nvPr/>
        </p:nvSpPr>
        <p:spPr bwMode="auto">
          <a:xfrm>
            <a:off x="4876800" y="38100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a:latin typeface="Eras Demi ITC" panose="020B0805030504020804" pitchFamily="34" charset="0"/>
              </a:rPr>
              <a:t>Will J. Moore, dreigo.will@gmail.com</a:t>
            </a:r>
          </a:p>
        </p:txBody>
      </p:sp>
      <p:sp>
        <p:nvSpPr>
          <p:cNvPr id="47111" name="WordArt 7">
            <a:extLst>
              <a:ext uri="{FF2B5EF4-FFF2-40B4-BE49-F238E27FC236}">
                <a16:creationId xmlns:a16="http://schemas.microsoft.com/office/drawing/2014/main" id="{8B732C74-3540-4CFB-A600-E9EFDD6C921A}"/>
              </a:ext>
            </a:extLst>
          </p:cNvPr>
          <p:cNvSpPr>
            <a:spLocks noChangeArrowheads="1" noChangeShapeType="1" noTextEdit="1"/>
          </p:cNvSpPr>
          <p:nvPr/>
        </p:nvSpPr>
        <p:spPr bwMode="auto">
          <a:xfrm>
            <a:off x="2133600" y="1600200"/>
            <a:ext cx="4719638" cy="2178050"/>
          </a:xfrm>
          <a:prstGeom prst="rect">
            <a:avLst/>
          </a:prstGeom>
        </p:spPr>
        <p:txBody>
          <a:bodyPr wrap="none" fromWordArt="1">
            <a:prstTxWarp prst="textSlantUp">
              <a:avLst>
                <a:gd name="adj" fmla="val 32056"/>
              </a:avLst>
            </a:prstTxWarp>
          </a:bodyPr>
          <a:lstStyle/>
          <a:p>
            <a:pPr algn="ctr"/>
            <a:r>
              <a:rPr lang="en-US" sz="3600" i="1"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Algerian" panose="04020705040A02060702" pitchFamily="82" charset="0"/>
              </a:rPr>
              <a:t>The end</a:t>
            </a:r>
          </a:p>
        </p:txBody>
      </p:sp>
      <p:sp>
        <p:nvSpPr>
          <p:cNvPr id="47112" name="Text Box 8">
            <a:extLst>
              <a:ext uri="{FF2B5EF4-FFF2-40B4-BE49-F238E27FC236}">
                <a16:creationId xmlns:a16="http://schemas.microsoft.com/office/drawing/2014/main" id="{417FAA80-3976-42F9-ACFE-C76E33E18750}"/>
              </a:ext>
            </a:extLst>
          </p:cNvPr>
          <p:cNvSpPr txBox="1">
            <a:spLocks noChangeArrowheads="1"/>
          </p:cNvSpPr>
          <p:nvPr/>
        </p:nvSpPr>
        <p:spPr bwMode="auto">
          <a:xfrm>
            <a:off x="3276600" y="6324600"/>
            <a:ext cx="571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i="1"/>
              <a:t>Music by Michael Waters – www.ladybirdmusic.com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7111"/>
                                        </p:tgtEl>
                                        <p:attrNameLst>
                                          <p:attrName>style.visibility</p:attrName>
                                        </p:attrNameLst>
                                      </p:cBhvr>
                                      <p:to>
                                        <p:strVal val="visible"/>
                                      </p:to>
                                    </p:set>
                                    <p:animEffect transition="in" filter="dissolve">
                                      <p:cBhvr>
                                        <p:cTn id="7" dur="500"/>
                                        <p:tgtEl>
                                          <p:spTgt spid="47111"/>
                                        </p:tgtEl>
                                      </p:cBhvr>
                                    </p:animEffect>
                                  </p:childTnLst>
                                </p:cTn>
                              </p:par>
                            </p:childTnLst>
                          </p:cTn>
                        </p:par>
                        <p:par>
                          <p:cTn id="8" fill="hold" nodeType="afterGroup">
                            <p:stCondLst>
                              <p:cond delay="500"/>
                            </p:stCondLst>
                            <p:childTnLst>
                              <p:par>
                                <p:cTn id="9" presetID="27" presetClass="emph" presetSubtype="0" fill="hold" nodeType="afterEffect">
                                  <p:stCondLst>
                                    <p:cond delay="0"/>
                                  </p:stCondLst>
                                  <p:childTnLst>
                                    <p:animClr clrSpc="rgb" dir="cw">
                                      <p:cBhvr override="childStyle">
                                        <p:cTn id="10" dur="1000" autoRev="1" fill="hold"/>
                                        <p:tgtEl>
                                          <p:spTgt spid="47111"/>
                                        </p:tgtEl>
                                        <p:attrNameLst>
                                          <p:attrName>style.color</p:attrName>
                                        </p:attrNameLst>
                                      </p:cBhvr>
                                      <p:to>
                                        <a:schemeClr val="bg1"/>
                                      </p:to>
                                    </p:animClr>
                                    <p:animClr clrSpc="rgb" dir="cw">
                                      <p:cBhvr>
                                        <p:cTn id="11" dur="1000" autoRev="1" fill="hold"/>
                                        <p:tgtEl>
                                          <p:spTgt spid="47111"/>
                                        </p:tgtEl>
                                        <p:attrNameLst>
                                          <p:attrName>fillcolor</p:attrName>
                                        </p:attrNameLst>
                                      </p:cBhvr>
                                      <p:to>
                                        <a:schemeClr val="bg1"/>
                                      </p:to>
                                    </p:animClr>
                                    <p:set>
                                      <p:cBhvr>
                                        <p:cTn id="12" dur="1000" autoRev="1" fill="hold"/>
                                        <p:tgtEl>
                                          <p:spTgt spid="47111"/>
                                        </p:tgtEl>
                                        <p:attrNameLst>
                                          <p:attrName>fill.type</p:attrName>
                                        </p:attrNameLst>
                                      </p:cBhvr>
                                      <p:to>
                                        <p:strVal val="solid"/>
                                      </p:to>
                                    </p:set>
                                    <p:set>
                                      <p:cBhvr>
                                        <p:cTn id="13" dur="1000" autoRev="1" fill="hold"/>
                                        <p:tgtEl>
                                          <p:spTgt spid="47111"/>
                                        </p:tgtEl>
                                        <p:attrNameLst>
                                          <p:attrName>fill.on</p:attrName>
                                        </p:attrNameLst>
                                      </p:cBhvr>
                                      <p:to>
                                        <p:strVal val="true"/>
                                      </p:to>
                                    </p:set>
                                  </p:childTnLst>
                                </p:cTn>
                              </p:par>
                            </p:childTnLst>
                          </p:cTn>
                        </p:par>
                        <p:par>
                          <p:cTn id="14" fill="hold" nodeType="afterGroup">
                            <p:stCondLst>
                              <p:cond delay="2500"/>
                            </p:stCondLst>
                            <p:childTnLst>
                              <p:par>
                                <p:cTn id="15" presetID="14" presetClass="emph" presetSubtype="0" fill="hold" nodeType="afterEffect">
                                  <p:stCondLst>
                                    <p:cond delay="0"/>
                                  </p:stCondLst>
                                  <p:childTnLst>
                                    <p:animClr clrSpc="rgb" dir="cw">
                                      <p:cBhvr override="childStyle">
                                        <p:cTn id="16" dur="1900" fill="hold">
                                          <p:stCondLst>
                                            <p:cond delay="100"/>
                                          </p:stCondLst>
                                        </p:cTn>
                                        <p:tgtEl>
                                          <p:spTgt spid="47111"/>
                                        </p:tgtEl>
                                        <p:attrNameLst>
                                          <p:attrName>style.color</p:attrName>
                                        </p:attrNameLst>
                                      </p:cBhvr>
                                      <p:to>
                                        <a:schemeClr val="accent2"/>
                                      </p:to>
                                    </p:animClr>
                                    <p:animClr clrSpc="rgb" dir="cw">
                                      <p:cBhvr>
                                        <p:cTn id="17" dur="1900" fill="hold">
                                          <p:stCondLst>
                                            <p:cond delay="100"/>
                                          </p:stCondLst>
                                        </p:cTn>
                                        <p:tgtEl>
                                          <p:spTgt spid="47111"/>
                                        </p:tgtEl>
                                        <p:attrNameLst>
                                          <p:attrName>fillColor</p:attrName>
                                        </p:attrNameLst>
                                      </p:cBhvr>
                                      <p:to>
                                        <a:schemeClr val="accent2"/>
                                      </p:to>
                                    </p:animClr>
                                    <p:set>
                                      <p:cBhvr>
                                        <p:cTn id="18" dur="1900" fill="hold">
                                          <p:stCondLst>
                                            <p:cond delay="100"/>
                                          </p:stCondLst>
                                        </p:cTn>
                                        <p:tgtEl>
                                          <p:spTgt spid="47111"/>
                                        </p:tgtEl>
                                        <p:attrNameLst>
                                          <p:attrName>fill.type</p:attrName>
                                        </p:attrNameLst>
                                      </p:cBhvr>
                                      <p:to>
                                        <p:strVal val="solid"/>
                                      </p:to>
                                    </p:set>
                                    <p:set>
                                      <p:cBhvr>
                                        <p:cTn id="19" dur="1900" fill="hold">
                                          <p:stCondLst>
                                            <p:cond delay="100"/>
                                          </p:stCondLst>
                                        </p:cTn>
                                        <p:tgtEl>
                                          <p:spTgt spid="47111"/>
                                        </p:tgtEl>
                                        <p:attrNameLst>
                                          <p:attrName>fill.on</p:attrName>
                                        </p:attrNameLst>
                                      </p:cBhvr>
                                      <p:to>
                                        <p:strVal val="true"/>
                                      </p:to>
                                    </p:set>
                                    <p:animScale>
                                      <p:cBhvr>
                                        <p:cTn id="20" dur="200" fill="hold">
                                          <p:stCondLst>
                                            <p:cond delay="0"/>
                                          </p:stCondLst>
                                        </p:cTn>
                                        <p:tgtEl>
                                          <p:spTgt spid="47111"/>
                                        </p:tgtEl>
                                      </p:cBhvr>
                                      <p:from x="100000" y="100000"/>
                                      <p:to x="100000" y="5000"/>
                                    </p:animScale>
                                    <p:animScale>
                                      <p:cBhvr>
                                        <p:cTn id="21" dur="200" fill="hold">
                                          <p:stCondLst>
                                            <p:cond delay="200"/>
                                          </p:stCondLst>
                                        </p:cTn>
                                        <p:tgtEl>
                                          <p:spTgt spid="47111"/>
                                        </p:tgtEl>
                                      </p:cBhvr>
                                      <p:from x="100000" y="5000"/>
                                      <p:to x="120000" y="150000"/>
                                    </p:animScale>
                                    <p:animScale>
                                      <p:cBhvr>
                                        <p:cTn id="22" dur="600" fill="hold">
                                          <p:stCondLst>
                                            <p:cond delay="1400"/>
                                          </p:stCondLst>
                                        </p:cTn>
                                        <p:tgtEl>
                                          <p:spTgt spid="47111"/>
                                        </p:tgtEl>
                                      </p:cBhvr>
                                      <p:to x="120000" y="150000"/>
                                    </p:animScale>
                                  </p:childTnLst>
                                </p:cTn>
                              </p:par>
                            </p:childTnLst>
                          </p:cTn>
                        </p:par>
                        <p:par>
                          <p:cTn id="23" fill="hold" nodeType="afterGroup">
                            <p:stCondLst>
                              <p:cond delay="4500"/>
                            </p:stCondLst>
                            <p:childTnLst>
                              <p:par>
                                <p:cTn id="24" presetID="26" presetClass="exit" presetSubtype="0" fill="hold" nodeType="afterEffect">
                                  <p:stCondLst>
                                    <p:cond delay="2000"/>
                                  </p:stCondLst>
                                  <p:childTnLst>
                                    <p:animEffect transition="out" filter="wipe(down)">
                                      <p:cBhvr>
                                        <p:cTn id="25" dur="180" accel="50000">
                                          <p:stCondLst>
                                            <p:cond delay="1820"/>
                                          </p:stCondLst>
                                        </p:cTn>
                                        <p:tgtEl>
                                          <p:spTgt spid="47111"/>
                                        </p:tgtEl>
                                      </p:cBhvr>
                                    </p:animEffect>
                                    <p:anim calcmode="lin" valueType="num">
                                      <p:cBhvr>
                                        <p:cTn id="26" dur="1822" tmFilter="0,0; 0.14,0.31; 0.43,0.73; 0.71,0.91; 1.0,1.0">
                                          <p:stCondLst>
                                            <p:cond delay="0"/>
                                          </p:stCondLst>
                                        </p:cTn>
                                        <p:tgtEl>
                                          <p:spTgt spid="47111"/>
                                        </p:tgtEl>
                                        <p:attrNameLst>
                                          <p:attrName>ppt_x</p:attrName>
                                        </p:attrNameLst>
                                      </p:cBhvr>
                                      <p:tavLst>
                                        <p:tav tm="0">
                                          <p:val>
                                            <p:strVal val="ppt_x"/>
                                          </p:val>
                                        </p:tav>
                                        <p:tav tm="100000">
                                          <p:val>
                                            <p:strVal val="#ppt_x+0.25"/>
                                          </p:val>
                                        </p:tav>
                                      </p:tavLst>
                                    </p:anim>
                                    <p:anim calcmode="lin" valueType="num">
                                      <p:cBhvr>
                                        <p:cTn id="27" dur="178">
                                          <p:stCondLst>
                                            <p:cond delay="1822"/>
                                          </p:stCondLst>
                                        </p:cTn>
                                        <p:tgtEl>
                                          <p:spTgt spid="47111"/>
                                        </p:tgtEl>
                                        <p:attrNameLst>
                                          <p:attrName>ppt_x</p:attrName>
                                        </p:attrNameLst>
                                      </p:cBhvr>
                                      <p:tavLst>
                                        <p:tav tm="0">
                                          <p:val>
                                            <p:strVal val="ppt_x"/>
                                          </p:val>
                                        </p:tav>
                                        <p:tav tm="100000">
                                          <p:val>
                                            <p:strVal val="ppt_x"/>
                                          </p:val>
                                        </p:tav>
                                      </p:tavLst>
                                    </p:anim>
                                    <p:anim calcmode="lin" valueType="num">
                                      <p:cBhvr>
                                        <p:cTn id="28" dur="664" tmFilter="0.0,0.0;0.25,0.07;0.50,0.2;0.75,0.467;1.0,1.0">
                                          <p:stCondLst>
                                            <p:cond delay="0"/>
                                          </p:stCondLst>
                                        </p:cTn>
                                        <p:tgtEl>
                                          <p:spTgt spid="471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 dur="664" tmFilter="0, 0; 0.125,0.2665; 0.25,0.4; 0.375,0.465; 0.5,0.5;  0.625,0.535; 0.75,0.6; 0.875,0.7335; 1,1">
                                          <p:stCondLst>
                                            <p:cond delay="664"/>
                                          </p:stCondLst>
                                        </p:cTn>
                                        <p:tgtEl>
                                          <p:spTgt spid="471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 dur="332" tmFilter="0, 0; 0.125,0.2665; 0.25,0.4; 0.375,0.465; 0.5,0.5;  0.625,0.535; 0.75,0.6; 0.875,0.7335; 1,1">
                                          <p:stCondLst>
                                            <p:cond delay="1324"/>
                                          </p:stCondLst>
                                        </p:cTn>
                                        <p:tgtEl>
                                          <p:spTgt spid="471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1" dur="164" tmFilter="0, 0; 0.125,0.2665; 0.25,0.4; 0.375,0.465; 0.5,0.5;  0.625,0.535; 0.75,0.6; 0.875,0.7335; 1,1">
                                          <p:stCondLst>
                                            <p:cond delay="1656"/>
                                          </p:stCondLst>
                                        </p:cTn>
                                        <p:tgtEl>
                                          <p:spTgt spid="471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 dur="180" accel="50000">
                                          <p:stCondLst>
                                            <p:cond delay="1820"/>
                                          </p:stCondLst>
                                        </p:cTn>
                                        <p:tgtEl>
                                          <p:spTgt spid="47111"/>
                                        </p:tgtEl>
                                        <p:attrNameLst>
                                          <p:attrName>ppt_y</p:attrName>
                                        </p:attrNameLst>
                                      </p:cBhvr>
                                      <p:tavLst>
                                        <p:tav tm="0">
                                          <p:val>
                                            <p:strVal val="ppt_y"/>
                                          </p:val>
                                        </p:tav>
                                        <p:tav tm="100000">
                                          <p:val>
                                            <p:strVal val="ppt_y+ppt_h"/>
                                          </p:val>
                                        </p:tav>
                                      </p:tavLst>
                                    </p:anim>
                                    <p:animScale>
                                      <p:cBhvr>
                                        <p:cTn id="33" dur="26">
                                          <p:stCondLst>
                                            <p:cond delay="620"/>
                                          </p:stCondLst>
                                        </p:cTn>
                                        <p:tgtEl>
                                          <p:spTgt spid="47111"/>
                                        </p:tgtEl>
                                      </p:cBhvr>
                                      <p:to x="100000" y="60000"/>
                                    </p:animScale>
                                    <p:animScale>
                                      <p:cBhvr>
                                        <p:cTn id="34" dur="166" decel="50000">
                                          <p:stCondLst>
                                            <p:cond delay="646"/>
                                          </p:stCondLst>
                                        </p:cTn>
                                        <p:tgtEl>
                                          <p:spTgt spid="47111"/>
                                        </p:tgtEl>
                                      </p:cBhvr>
                                      <p:to x="100000" y="100000"/>
                                    </p:animScale>
                                    <p:animScale>
                                      <p:cBhvr>
                                        <p:cTn id="35" dur="26">
                                          <p:stCondLst>
                                            <p:cond delay="1312"/>
                                          </p:stCondLst>
                                        </p:cTn>
                                        <p:tgtEl>
                                          <p:spTgt spid="47111"/>
                                        </p:tgtEl>
                                      </p:cBhvr>
                                      <p:to x="100000" y="80000"/>
                                    </p:animScale>
                                    <p:animScale>
                                      <p:cBhvr>
                                        <p:cTn id="36" dur="166" decel="50000">
                                          <p:stCondLst>
                                            <p:cond delay="1338"/>
                                          </p:stCondLst>
                                        </p:cTn>
                                        <p:tgtEl>
                                          <p:spTgt spid="47111"/>
                                        </p:tgtEl>
                                      </p:cBhvr>
                                      <p:to x="100000" y="100000"/>
                                    </p:animScale>
                                    <p:animScale>
                                      <p:cBhvr>
                                        <p:cTn id="37" dur="26">
                                          <p:stCondLst>
                                            <p:cond delay="1642"/>
                                          </p:stCondLst>
                                        </p:cTn>
                                        <p:tgtEl>
                                          <p:spTgt spid="47111"/>
                                        </p:tgtEl>
                                      </p:cBhvr>
                                      <p:to x="100000" y="90000"/>
                                    </p:animScale>
                                    <p:animScale>
                                      <p:cBhvr>
                                        <p:cTn id="38" dur="166" decel="50000">
                                          <p:stCondLst>
                                            <p:cond delay="1668"/>
                                          </p:stCondLst>
                                        </p:cTn>
                                        <p:tgtEl>
                                          <p:spTgt spid="47111"/>
                                        </p:tgtEl>
                                      </p:cBhvr>
                                      <p:to x="100000" y="100000"/>
                                    </p:animScale>
                                    <p:animScale>
                                      <p:cBhvr>
                                        <p:cTn id="39" dur="26">
                                          <p:stCondLst>
                                            <p:cond delay="1808"/>
                                          </p:stCondLst>
                                        </p:cTn>
                                        <p:tgtEl>
                                          <p:spTgt spid="47111"/>
                                        </p:tgtEl>
                                      </p:cBhvr>
                                      <p:to x="100000" y="95000"/>
                                    </p:animScale>
                                    <p:animScale>
                                      <p:cBhvr>
                                        <p:cTn id="40" dur="166" decel="50000">
                                          <p:stCondLst>
                                            <p:cond delay="1834"/>
                                          </p:stCondLst>
                                        </p:cTn>
                                        <p:tgtEl>
                                          <p:spTgt spid="47111"/>
                                        </p:tgtEl>
                                      </p:cBhvr>
                                      <p:to x="100000" y="100000"/>
                                    </p:animScale>
                                    <p:set>
                                      <p:cBhvr>
                                        <p:cTn id="41" dur="1" fill="hold">
                                          <p:stCondLst>
                                            <p:cond delay="1999"/>
                                          </p:stCondLst>
                                        </p:cTn>
                                        <p:tgtEl>
                                          <p:spTgt spid="47111"/>
                                        </p:tgtEl>
                                        <p:attrNameLst>
                                          <p:attrName>style.visibility</p:attrName>
                                        </p:attrNameLst>
                                      </p:cBhvr>
                                      <p:to>
                                        <p:strVal val="hidden"/>
                                      </p:to>
                                    </p:set>
                                  </p:childTnLst>
                                </p:cTn>
                              </p:par>
                              <p:par>
                                <p:cTn id="42" presetID="52" presetClass="entr" presetSubtype="0" fill="hold" grpId="0" nodeType="withEffect">
                                  <p:stCondLst>
                                    <p:cond delay="0"/>
                                  </p:stCondLst>
                                  <p:iterate type="lt">
                                    <p:tmPct val="10000"/>
                                  </p:iterate>
                                  <p:childTnLst>
                                    <p:set>
                                      <p:cBhvr>
                                        <p:cTn id="43" dur="1" fill="hold">
                                          <p:stCondLst>
                                            <p:cond delay="0"/>
                                          </p:stCondLst>
                                        </p:cTn>
                                        <p:tgtEl>
                                          <p:spTgt spid="47107"/>
                                        </p:tgtEl>
                                        <p:attrNameLst>
                                          <p:attrName>style.visibility</p:attrName>
                                        </p:attrNameLst>
                                      </p:cBhvr>
                                      <p:to>
                                        <p:strVal val="visible"/>
                                      </p:to>
                                    </p:set>
                                    <p:animScale>
                                      <p:cBhvr>
                                        <p:cTn id="44" dur="1000" decel="50000" fill="hold">
                                          <p:stCondLst>
                                            <p:cond delay="0"/>
                                          </p:stCondLst>
                                        </p:cTn>
                                        <p:tgtEl>
                                          <p:spTgt spid="471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47107"/>
                                        </p:tgtEl>
                                        <p:attrNameLst>
                                          <p:attrName>ppt_x</p:attrName>
                                          <p:attrName>ppt_y</p:attrName>
                                        </p:attrNameLst>
                                      </p:cBhvr>
                                    </p:animMotion>
                                    <p:animEffect transition="in" filter="fade">
                                      <p:cBhvr>
                                        <p:cTn id="46" dur="1000"/>
                                        <p:tgtEl>
                                          <p:spTgt spid="47107"/>
                                        </p:tgtEl>
                                      </p:cBhvr>
                                    </p:animEffect>
                                  </p:childTnLst>
                                </p:cTn>
                              </p:par>
                            </p:childTnLst>
                          </p:cTn>
                        </p:par>
                        <p:par>
                          <p:cTn id="47" fill="hold" nodeType="afterGroup">
                            <p:stCondLst>
                              <p:cond delay="8500"/>
                            </p:stCondLst>
                            <p:childTnLst>
                              <p:par>
                                <p:cTn id="48" presetID="9" presetClass="entr" presetSubtype="0" fill="hold" nodeType="afterEffect">
                                  <p:stCondLst>
                                    <p:cond delay="0"/>
                                  </p:stCondLst>
                                  <p:childTnLst>
                                    <p:set>
                                      <p:cBhvr>
                                        <p:cTn id="49" dur="1" fill="hold">
                                          <p:stCondLst>
                                            <p:cond delay="0"/>
                                          </p:stCondLst>
                                        </p:cTn>
                                        <p:tgtEl>
                                          <p:spTgt spid="47106"/>
                                        </p:tgtEl>
                                        <p:attrNameLst>
                                          <p:attrName>style.visibility</p:attrName>
                                        </p:attrNameLst>
                                      </p:cBhvr>
                                      <p:to>
                                        <p:strVal val="visible"/>
                                      </p:to>
                                    </p:set>
                                    <p:animEffect transition="in" filter="dissolve">
                                      <p:cBhvr>
                                        <p:cTn id="50" dur="500"/>
                                        <p:tgtEl>
                                          <p:spTgt spid="47106"/>
                                        </p:tgtEl>
                                      </p:cBhvr>
                                    </p:animEffect>
                                  </p:childTnLst>
                                </p:cTn>
                              </p:par>
                            </p:childTnLst>
                          </p:cTn>
                        </p:par>
                        <p:par>
                          <p:cTn id="51" fill="hold" nodeType="afterGroup">
                            <p:stCondLst>
                              <p:cond delay="9000"/>
                            </p:stCondLst>
                            <p:childTnLst>
                              <p:par>
                                <p:cTn id="52" presetID="27" presetClass="emph" presetSubtype="0" fill="hold" nodeType="afterEffect">
                                  <p:stCondLst>
                                    <p:cond delay="0"/>
                                  </p:stCondLst>
                                  <p:childTnLst>
                                    <p:animClr clrSpc="rgb" dir="cw">
                                      <p:cBhvr override="childStyle">
                                        <p:cTn id="53" dur="1000" autoRev="1" fill="hold"/>
                                        <p:tgtEl>
                                          <p:spTgt spid="47106"/>
                                        </p:tgtEl>
                                        <p:attrNameLst>
                                          <p:attrName>style.color</p:attrName>
                                        </p:attrNameLst>
                                      </p:cBhvr>
                                      <p:to>
                                        <a:schemeClr val="bg1"/>
                                      </p:to>
                                    </p:animClr>
                                    <p:animClr clrSpc="rgb" dir="cw">
                                      <p:cBhvr>
                                        <p:cTn id="54" dur="1000" autoRev="1" fill="hold"/>
                                        <p:tgtEl>
                                          <p:spTgt spid="47106"/>
                                        </p:tgtEl>
                                        <p:attrNameLst>
                                          <p:attrName>fillcolor</p:attrName>
                                        </p:attrNameLst>
                                      </p:cBhvr>
                                      <p:to>
                                        <a:schemeClr val="bg1"/>
                                      </p:to>
                                    </p:animClr>
                                    <p:set>
                                      <p:cBhvr>
                                        <p:cTn id="55" dur="1000" autoRev="1" fill="hold"/>
                                        <p:tgtEl>
                                          <p:spTgt spid="47106"/>
                                        </p:tgtEl>
                                        <p:attrNameLst>
                                          <p:attrName>fill.type</p:attrName>
                                        </p:attrNameLst>
                                      </p:cBhvr>
                                      <p:to>
                                        <p:strVal val="solid"/>
                                      </p:to>
                                    </p:set>
                                    <p:set>
                                      <p:cBhvr>
                                        <p:cTn id="56" dur="1000" autoRev="1" fill="hold"/>
                                        <p:tgtEl>
                                          <p:spTgt spid="47106"/>
                                        </p:tgtEl>
                                        <p:attrNameLst>
                                          <p:attrName>fill.on</p:attrName>
                                        </p:attrNameLst>
                                      </p:cBhvr>
                                      <p:to>
                                        <p:strVal val="true"/>
                                      </p:to>
                                    </p:set>
                                  </p:childTnLst>
                                </p:cTn>
                              </p:par>
                            </p:childTnLst>
                          </p:cTn>
                        </p:par>
                        <p:par>
                          <p:cTn id="57" fill="hold" nodeType="afterGroup">
                            <p:stCondLst>
                              <p:cond delay="11000"/>
                            </p:stCondLst>
                            <p:childTnLst>
                              <p:par>
                                <p:cTn id="58" presetID="14" presetClass="emph" presetSubtype="0" fill="hold" nodeType="afterEffect">
                                  <p:stCondLst>
                                    <p:cond delay="0"/>
                                  </p:stCondLst>
                                  <p:childTnLst>
                                    <p:animClr clrSpc="rgb" dir="cw">
                                      <p:cBhvr override="childStyle">
                                        <p:cTn id="59" dur="1900" fill="hold">
                                          <p:stCondLst>
                                            <p:cond delay="100"/>
                                          </p:stCondLst>
                                        </p:cTn>
                                        <p:tgtEl>
                                          <p:spTgt spid="47106"/>
                                        </p:tgtEl>
                                        <p:attrNameLst>
                                          <p:attrName>style.color</p:attrName>
                                        </p:attrNameLst>
                                      </p:cBhvr>
                                      <p:to>
                                        <a:schemeClr val="accent2"/>
                                      </p:to>
                                    </p:animClr>
                                    <p:animClr clrSpc="rgb" dir="cw">
                                      <p:cBhvr>
                                        <p:cTn id="60" dur="1900" fill="hold">
                                          <p:stCondLst>
                                            <p:cond delay="100"/>
                                          </p:stCondLst>
                                        </p:cTn>
                                        <p:tgtEl>
                                          <p:spTgt spid="47106"/>
                                        </p:tgtEl>
                                        <p:attrNameLst>
                                          <p:attrName>fillColor</p:attrName>
                                        </p:attrNameLst>
                                      </p:cBhvr>
                                      <p:to>
                                        <a:schemeClr val="accent2"/>
                                      </p:to>
                                    </p:animClr>
                                    <p:set>
                                      <p:cBhvr>
                                        <p:cTn id="61" dur="1900" fill="hold">
                                          <p:stCondLst>
                                            <p:cond delay="100"/>
                                          </p:stCondLst>
                                        </p:cTn>
                                        <p:tgtEl>
                                          <p:spTgt spid="47106"/>
                                        </p:tgtEl>
                                        <p:attrNameLst>
                                          <p:attrName>fill.type</p:attrName>
                                        </p:attrNameLst>
                                      </p:cBhvr>
                                      <p:to>
                                        <p:strVal val="solid"/>
                                      </p:to>
                                    </p:set>
                                    <p:set>
                                      <p:cBhvr>
                                        <p:cTn id="62" dur="1900" fill="hold">
                                          <p:stCondLst>
                                            <p:cond delay="100"/>
                                          </p:stCondLst>
                                        </p:cTn>
                                        <p:tgtEl>
                                          <p:spTgt spid="47106"/>
                                        </p:tgtEl>
                                        <p:attrNameLst>
                                          <p:attrName>fill.on</p:attrName>
                                        </p:attrNameLst>
                                      </p:cBhvr>
                                      <p:to>
                                        <p:strVal val="true"/>
                                      </p:to>
                                    </p:set>
                                    <p:animScale>
                                      <p:cBhvr>
                                        <p:cTn id="63" dur="200" fill="hold">
                                          <p:stCondLst>
                                            <p:cond delay="0"/>
                                          </p:stCondLst>
                                        </p:cTn>
                                        <p:tgtEl>
                                          <p:spTgt spid="47106"/>
                                        </p:tgtEl>
                                      </p:cBhvr>
                                      <p:from x="100000" y="100000"/>
                                      <p:to x="100000" y="5000"/>
                                    </p:animScale>
                                    <p:animScale>
                                      <p:cBhvr>
                                        <p:cTn id="64" dur="200" fill="hold">
                                          <p:stCondLst>
                                            <p:cond delay="200"/>
                                          </p:stCondLst>
                                        </p:cTn>
                                        <p:tgtEl>
                                          <p:spTgt spid="47106"/>
                                        </p:tgtEl>
                                      </p:cBhvr>
                                      <p:from x="100000" y="5000"/>
                                      <p:to x="120000" y="150000"/>
                                    </p:animScale>
                                    <p:animScale>
                                      <p:cBhvr>
                                        <p:cTn id="65" dur="600" fill="hold">
                                          <p:stCondLst>
                                            <p:cond delay="1400"/>
                                          </p:stCondLst>
                                        </p:cTn>
                                        <p:tgtEl>
                                          <p:spTgt spid="47106"/>
                                        </p:tgtEl>
                                      </p:cBhvr>
                                      <p:to x="120000" y="150000"/>
                                    </p:animScale>
                                  </p:childTnLst>
                                </p:cTn>
                              </p:par>
                            </p:childTnLst>
                          </p:cTn>
                        </p:par>
                        <p:par>
                          <p:cTn id="66" fill="hold" nodeType="afterGroup">
                            <p:stCondLst>
                              <p:cond delay="13000"/>
                            </p:stCondLst>
                            <p:childTnLst>
                              <p:par>
                                <p:cTn id="67" presetID="12" presetClass="entr" presetSubtype="4" fill="hold" grpId="0" nodeType="afterEffect">
                                  <p:stCondLst>
                                    <p:cond delay="0"/>
                                  </p:stCondLst>
                                  <p:iterate type="lt">
                                    <p:tmPct val="10000"/>
                                  </p:iterate>
                                  <p:childTnLst>
                                    <p:set>
                                      <p:cBhvr>
                                        <p:cTn id="68" dur="1" fill="hold">
                                          <p:stCondLst>
                                            <p:cond delay="0"/>
                                          </p:stCondLst>
                                        </p:cTn>
                                        <p:tgtEl>
                                          <p:spTgt spid="47108"/>
                                        </p:tgtEl>
                                        <p:attrNameLst>
                                          <p:attrName>style.visibility</p:attrName>
                                        </p:attrNameLst>
                                      </p:cBhvr>
                                      <p:to>
                                        <p:strVal val="visible"/>
                                      </p:to>
                                    </p:set>
                                    <p:animEffect transition="in" filter="slide(fromBottom)">
                                      <p:cBhvr>
                                        <p:cTn id="69" dur="1000"/>
                                        <p:tgtEl>
                                          <p:spTgt spid="47108"/>
                                        </p:tgtEl>
                                      </p:cBhvr>
                                    </p:animEffect>
                                  </p:childTnLst>
                                </p:cTn>
                              </p:par>
                            </p:childTnLst>
                          </p:cTn>
                        </p:par>
                        <p:par>
                          <p:cTn id="70" fill="hold" nodeType="afterGroup">
                            <p:stCondLst>
                              <p:cond delay="16400"/>
                            </p:stCondLst>
                            <p:childTnLst>
                              <p:par>
                                <p:cTn id="71" presetID="3" presetClass="emph" presetSubtype="2" fill="hold" grpId="2" nodeType="afterEffect">
                                  <p:stCondLst>
                                    <p:cond delay="0"/>
                                  </p:stCondLst>
                                  <p:iterate type="lt">
                                    <p:tmPct val="0"/>
                                  </p:iterate>
                                  <p:childTnLst>
                                    <p:animClr clrSpc="rgb" dir="cw">
                                      <p:cBhvr override="childStyle">
                                        <p:cTn id="72" dur="2000" fill="hold"/>
                                        <p:tgtEl>
                                          <p:spTgt spid="47108"/>
                                        </p:tgtEl>
                                        <p:attrNameLst>
                                          <p:attrName>style.color</p:attrName>
                                        </p:attrNameLst>
                                      </p:cBhvr>
                                      <p:to>
                                        <a:srgbClr val="553EFC"/>
                                      </p:to>
                                    </p:animClr>
                                  </p:childTnLst>
                                </p:cTn>
                              </p:par>
                              <p:par>
                                <p:cTn id="73" presetID="34" presetClass="emph" presetSubtype="0" fill="hold" grpId="1" nodeType="withEffect">
                                  <p:stCondLst>
                                    <p:cond delay="0"/>
                                  </p:stCondLst>
                                  <p:iterate type="lt">
                                    <p:tmPct val="10000"/>
                                  </p:iterate>
                                  <p:childTnLst>
                                    <p:animMotion origin="layout" path="M 0.0 0.0 L 0.0 -0.07213" pathEditMode="relative" ptsTypes="">
                                      <p:cBhvr>
                                        <p:cTn id="74" dur="250" accel="50000" decel="50000" autoRev="1" fill="hold">
                                          <p:stCondLst>
                                            <p:cond delay="0"/>
                                          </p:stCondLst>
                                        </p:cTn>
                                        <p:tgtEl>
                                          <p:spTgt spid="47108"/>
                                        </p:tgtEl>
                                        <p:attrNameLst>
                                          <p:attrName>ppt_x</p:attrName>
                                          <p:attrName>ppt_y</p:attrName>
                                        </p:attrNameLst>
                                      </p:cBhvr>
                                    </p:animMotion>
                                    <p:animRot by="1500000">
                                      <p:cBhvr>
                                        <p:cTn id="75" dur="125" fill="hold">
                                          <p:stCondLst>
                                            <p:cond delay="0"/>
                                          </p:stCondLst>
                                        </p:cTn>
                                        <p:tgtEl>
                                          <p:spTgt spid="47108"/>
                                        </p:tgtEl>
                                        <p:attrNameLst>
                                          <p:attrName>r</p:attrName>
                                        </p:attrNameLst>
                                      </p:cBhvr>
                                    </p:animRot>
                                    <p:animRot by="-1500000">
                                      <p:cBhvr>
                                        <p:cTn id="76" dur="125" fill="hold">
                                          <p:stCondLst>
                                            <p:cond delay="125"/>
                                          </p:stCondLst>
                                        </p:cTn>
                                        <p:tgtEl>
                                          <p:spTgt spid="47108"/>
                                        </p:tgtEl>
                                        <p:attrNameLst>
                                          <p:attrName>r</p:attrName>
                                        </p:attrNameLst>
                                      </p:cBhvr>
                                    </p:animRot>
                                    <p:animRot by="-1500000">
                                      <p:cBhvr>
                                        <p:cTn id="77" dur="125" fill="hold">
                                          <p:stCondLst>
                                            <p:cond delay="250"/>
                                          </p:stCondLst>
                                        </p:cTn>
                                        <p:tgtEl>
                                          <p:spTgt spid="47108"/>
                                        </p:tgtEl>
                                        <p:attrNameLst>
                                          <p:attrName>r</p:attrName>
                                        </p:attrNameLst>
                                      </p:cBhvr>
                                    </p:animRot>
                                    <p:animRot by="1500000">
                                      <p:cBhvr>
                                        <p:cTn id="78" dur="125" fill="hold">
                                          <p:stCondLst>
                                            <p:cond delay="375"/>
                                          </p:stCondLst>
                                        </p:cTn>
                                        <p:tgtEl>
                                          <p:spTgt spid="47108"/>
                                        </p:tgtEl>
                                        <p:attrNameLst>
                                          <p:attrName>r</p:attrName>
                                        </p:attrNameLst>
                                      </p:cBhvr>
                                    </p:animRot>
                                  </p:childTnLst>
                                </p:cTn>
                              </p:par>
                            </p:childTnLst>
                          </p:cTn>
                        </p:par>
                        <p:par>
                          <p:cTn id="79" fill="hold" nodeType="afterGroup">
                            <p:stCondLst>
                              <p:cond delay="18400"/>
                            </p:stCondLst>
                            <p:childTnLst>
                              <p:par>
                                <p:cTn id="80" presetID="26" presetClass="entr" presetSubtype="0" fill="hold" grpId="0" nodeType="afterEffect">
                                  <p:stCondLst>
                                    <p:cond delay="0"/>
                                  </p:stCondLst>
                                  <p:iterate type="wd">
                                    <p:tmPct val="10000"/>
                                  </p:iterate>
                                  <p:childTnLst>
                                    <p:set>
                                      <p:cBhvr>
                                        <p:cTn id="81" dur="1" fill="hold">
                                          <p:stCondLst>
                                            <p:cond delay="0"/>
                                          </p:stCondLst>
                                        </p:cTn>
                                        <p:tgtEl>
                                          <p:spTgt spid="47109"/>
                                        </p:tgtEl>
                                        <p:attrNameLst>
                                          <p:attrName>style.visibility</p:attrName>
                                        </p:attrNameLst>
                                      </p:cBhvr>
                                      <p:to>
                                        <p:strVal val="visible"/>
                                      </p:to>
                                    </p:set>
                                    <p:animEffect transition="in" filter="wipe(down)">
                                      <p:cBhvr>
                                        <p:cTn id="82" dur="580">
                                          <p:stCondLst>
                                            <p:cond delay="0"/>
                                          </p:stCondLst>
                                        </p:cTn>
                                        <p:tgtEl>
                                          <p:spTgt spid="47109"/>
                                        </p:tgtEl>
                                      </p:cBhvr>
                                    </p:animEffect>
                                    <p:anim calcmode="lin" valueType="num">
                                      <p:cBhvr>
                                        <p:cTn id="83" dur="1822" tmFilter="0,0; 0.14,0.36; 0.43,0.73; 0.71,0.91; 1.0,1.0">
                                          <p:stCondLst>
                                            <p:cond delay="0"/>
                                          </p:stCondLst>
                                        </p:cTn>
                                        <p:tgtEl>
                                          <p:spTgt spid="47109"/>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47109"/>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47109"/>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47109"/>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47109"/>
                                        </p:tgtEl>
                                        <p:attrNameLst>
                                          <p:attrName>ppt_y</p:attrName>
                                        </p:attrNameLst>
                                      </p:cBhvr>
                                      <p:tavLst>
                                        <p:tav tm="0" fmla="#ppt_y-sin(pi*$)/81">
                                          <p:val>
                                            <p:fltVal val="0"/>
                                          </p:val>
                                        </p:tav>
                                        <p:tav tm="100000">
                                          <p:val>
                                            <p:fltVal val="1"/>
                                          </p:val>
                                        </p:tav>
                                      </p:tavLst>
                                    </p:anim>
                                    <p:animScale>
                                      <p:cBhvr>
                                        <p:cTn id="88" dur="26">
                                          <p:stCondLst>
                                            <p:cond delay="650"/>
                                          </p:stCondLst>
                                        </p:cTn>
                                        <p:tgtEl>
                                          <p:spTgt spid="47109"/>
                                        </p:tgtEl>
                                      </p:cBhvr>
                                      <p:to x="100000" y="60000"/>
                                    </p:animScale>
                                    <p:animScale>
                                      <p:cBhvr>
                                        <p:cTn id="89" dur="166" decel="50000">
                                          <p:stCondLst>
                                            <p:cond delay="676"/>
                                          </p:stCondLst>
                                        </p:cTn>
                                        <p:tgtEl>
                                          <p:spTgt spid="47109"/>
                                        </p:tgtEl>
                                      </p:cBhvr>
                                      <p:to x="100000" y="100000"/>
                                    </p:animScale>
                                    <p:animScale>
                                      <p:cBhvr>
                                        <p:cTn id="90" dur="26">
                                          <p:stCondLst>
                                            <p:cond delay="1312"/>
                                          </p:stCondLst>
                                        </p:cTn>
                                        <p:tgtEl>
                                          <p:spTgt spid="47109"/>
                                        </p:tgtEl>
                                      </p:cBhvr>
                                      <p:to x="100000" y="80000"/>
                                    </p:animScale>
                                    <p:animScale>
                                      <p:cBhvr>
                                        <p:cTn id="91" dur="166" decel="50000">
                                          <p:stCondLst>
                                            <p:cond delay="1338"/>
                                          </p:stCondLst>
                                        </p:cTn>
                                        <p:tgtEl>
                                          <p:spTgt spid="47109"/>
                                        </p:tgtEl>
                                      </p:cBhvr>
                                      <p:to x="100000" y="100000"/>
                                    </p:animScale>
                                    <p:animScale>
                                      <p:cBhvr>
                                        <p:cTn id="92" dur="26">
                                          <p:stCondLst>
                                            <p:cond delay="1642"/>
                                          </p:stCondLst>
                                        </p:cTn>
                                        <p:tgtEl>
                                          <p:spTgt spid="47109"/>
                                        </p:tgtEl>
                                      </p:cBhvr>
                                      <p:to x="100000" y="90000"/>
                                    </p:animScale>
                                    <p:animScale>
                                      <p:cBhvr>
                                        <p:cTn id="93" dur="166" decel="50000">
                                          <p:stCondLst>
                                            <p:cond delay="1668"/>
                                          </p:stCondLst>
                                        </p:cTn>
                                        <p:tgtEl>
                                          <p:spTgt spid="47109"/>
                                        </p:tgtEl>
                                      </p:cBhvr>
                                      <p:to x="100000" y="100000"/>
                                    </p:animScale>
                                    <p:animScale>
                                      <p:cBhvr>
                                        <p:cTn id="94" dur="26">
                                          <p:stCondLst>
                                            <p:cond delay="1808"/>
                                          </p:stCondLst>
                                        </p:cTn>
                                        <p:tgtEl>
                                          <p:spTgt spid="47109"/>
                                        </p:tgtEl>
                                      </p:cBhvr>
                                      <p:to x="100000" y="95000"/>
                                    </p:animScale>
                                    <p:animScale>
                                      <p:cBhvr>
                                        <p:cTn id="95" dur="166" decel="50000">
                                          <p:stCondLst>
                                            <p:cond delay="1834"/>
                                          </p:stCondLst>
                                        </p:cTn>
                                        <p:tgtEl>
                                          <p:spTgt spid="47109"/>
                                        </p:tgtEl>
                                      </p:cBhvr>
                                      <p:to x="100000" y="100000"/>
                                    </p:animScale>
                                  </p:childTnLst>
                                </p:cTn>
                              </p:par>
                            </p:childTnLst>
                          </p:cTn>
                        </p:par>
                        <p:par>
                          <p:cTn id="96" fill="hold" nodeType="afterGroup">
                            <p:stCondLst>
                              <p:cond delay="21800"/>
                            </p:stCondLst>
                            <p:childTnLst>
                              <p:par>
                                <p:cTn id="97" presetID="49" presetClass="entr" presetSubtype="0" decel="100000" fill="hold" grpId="0" nodeType="afterEffect">
                                  <p:stCondLst>
                                    <p:cond delay="0"/>
                                  </p:stCondLst>
                                  <p:childTnLst>
                                    <p:set>
                                      <p:cBhvr>
                                        <p:cTn id="98" dur="1" fill="hold">
                                          <p:stCondLst>
                                            <p:cond delay="0"/>
                                          </p:stCondLst>
                                        </p:cTn>
                                        <p:tgtEl>
                                          <p:spTgt spid="47110"/>
                                        </p:tgtEl>
                                        <p:attrNameLst>
                                          <p:attrName>style.visibility</p:attrName>
                                        </p:attrNameLst>
                                      </p:cBhvr>
                                      <p:to>
                                        <p:strVal val="visible"/>
                                      </p:to>
                                    </p:set>
                                    <p:anim calcmode="lin" valueType="num">
                                      <p:cBhvr>
                                        <p:cTn id="99" dur="500" fill="hold"/>
                                        <p:tgtEl>
                                          <p:spTgt spid="47110"/>
                                        </p:tgtEl>
                                        <p:attrNameLst>
                                          <p:attrName>ppt_w</p:attrName>
                                        </p:attrNameLst>
                                      </p:cBhvr>
                                      <p:tavLst>
                                        <p:tav tm="0">
                                          <p:val>
                                            <p:fltVal val="0"/>
                                          </p:val>
                                        </p:tav>
                                        <p:tav tm="100000">
                                          <p:val>
                                            <p:strVal val="#ppt_w"/>
                                          </p:val>
                                        </p:tav>
                                      </p:tavLst>
                                    </p:anim>
                                    <p:anim calcmode="lin" valueType="num">
                                      <p:cBhvr>
                                        <p:cTn id="100" dur="500" fill="hold"/>
                                        <p:tgtEl>
                                          <p:spTgt spid="47110"/>
                                        </p:tgtEl>
                                        <p:attrNameLst>
                                          <p:attrName>ppt_h</p:attrName>
                                        </p:attrNameLst>
                                      </p:cBhvr>
                                      <p:tavLst>
                                        <p:tav tm="0">
                                          <p:val>
                                            <p:fltVal val="0"/>
                                          </p:val>
                                        </p:tav>
                                        <p:tav tm="100000">
                                          <p:val>
                                            <p:strVal val="#ppt_h"/>
                                          </p:val>
                                        </p:tav>
                                      </p:tavLst>
                                    </p:anim>
                                    <p:anim calcmode="lin" valueType="num">
                                      <p:cBhvr>
                                        <p:cTn id="101" dur="500" fill="hold"/>
                                        <p:tgtEl>
                                          <p:spTgt spid="47110"/>
                                        </p:tgtEl>
                                        <p:attrNameLst>
                                          <p:attrName>style.rotation</p:attrName>
                                        </p:attrNameLst>
                                      </p:cBhvr>
                                      <p:tavLst>
                                        <p:tav tm="0">
                                          <p:val>
                                            <p:fltVal val="360"/>
                                          </p:val>
                                        </p:tav>
                                        <p:tav tm="100000">
                                          <p:val>
                                            <p:fltVal val="0"/>
                                          </p:val>
                                        </p:tav>
                                      </p:tavLst>
                                    </p:anim>
                                    <p:animEffect transition="in" filter="fade">
                                      <p:cBhvr>
                                        <p:cTn id="102" dur="500"/>
                                        <p:tgtEl>
                                          <p:spTgt spid="47110"/>
                                        </p:tgtEl>
                                      </p:cBhvr>
                                    </p:animEffect>
                                  </p:childTnLst>
                                </p:cTn>
                              </p:par>
                            </p:childTnLst>
                          </p:cTn>
                        </p:par>
                        <p:par>
                          <p:cTn id="103" fill="hold" nodeType="afterGroup">
                            <p:stCondLst>
                              <p:cond delay="22300"/>
                            </p:stCondLst>
                            <p:childTnLst>
                              <p:par>
                                <p:cTn id="104" presetID="35" presetClass="entr" presetSubtype="0" fill="hold" grpId="0" nodeType="afterEffect">
                                  <p:stCondLst>
                                    <p:cond delay="0"/>
                                  </p:stCondLst>
                                  <p:childTnLst>
                                    <p:set>
                                      <p:cBhvr>
                                        <p:cTn id="105" dur="1" fill="hold">
                                          <p:stCondLst>
                                            <p:cond delay="0"/>
                                          </p:stCondLst>
                                        </p:cTn>
                                        <p:tgtEl>
                                          <p:spTgt spid="47112"/>
                                        </p:tgtEl>
                                        <p:attrNameLst>
                                          <p:attrName>style.visibility</p:attrName>
                                        </p:attrNameLst>
                                      </p:cBhvr>
                                      <p:to>
                                        <p:strVal val="visible"/>
                                      </p:to>
                                    </p:set>
                                    <p:animEffect transition="in" filter="fade">
                                      <p:cBhvr>
                                        <p:cTn id="106" dur="2000"/>
                                        <p:tgtEl>
                                          <p:spTgt spid="47112"/>
                                        </p:tgtEl>
                                      </p:cBhvr>
                                    </p:animEffect>
                                    <p:anim calcmode="lin" valueType="num">
                                      <p:cBhvr>
                                        <p:cTn id="107" dur="2000" fill="hold"/>
                                        <p:tgtEl>
                                          <p:spTgt spid="47112"/>
                                        </p:tgtEl>
                                        <p:attrNameLst>
                                          <p:attrName>style.rotation</p:attrName>
                                        </p:attrNameLst>
                                      </p:cBhvr>
                                      <p:tavLst>
                                        <p:tav tm="0">
                                          <p:val>
                                            <p:fltVal val="720"/>
                                          </p:val>
                                        </p:tav>
                                        <p:tav tm="100000">
                                          <p:val>
                                            <p:fltVal val="0"/>
                                          </p:val>
                                        </p:tav>
                                      </p:tavLst>
                                    </p:anim>
                                    <p:anim calcmode="lin" valueType="num">
                                      <p:cBhvr>
                                        <p:cTn id="108" dur="2000" fill="hold"/>
                                        <p:tgtEl>
                                          <p:spTgt spid="47112"/>
                                        </p:tgtEl>
                                        <p:attrNameLst>
                                          <p:attrName>ppt_h</p:attrName>
                                        </p:attrNameLst>
                                      </p:cBhvr>
                                      <p:tavLst>
                                        <p:tav tm="0">
                                          <p:val>
                                            <p:fltVal val="0"/>
                                          </p:val>
                                        </p:tav>
                                        <p:tav tm="100000">
                                          <p:val>
                                            <p:strVal val="#ppt_h"/>
                                          </p:val>
                                        </p:tav>
                                      </p:tavLst>
                                    </p:anim>
                                    <p:anim calcmode="lin" valueType="num">
                                      <p:cBhvr>
                                        <p:cTn id="109" dur="2000" fill="hold"/>
                                        <p:tgtEl>
                                          <p:spTgt spid="471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P spid="47108" grpId="0"/>
      <p:bldP spid="47108" grpId="1"/>
      <p:bldP spid="47108" grpId="2"/>
      <p:bldP spid="47109" grpId="0"/>
      <p:bldP spid="47110" grpId="0"/>
      <p:bldP spid="471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3">
            <a:extLst>
              <a:ext uri="{FF2B5EF4-FFF2-40B4-BE49-F238E27FC236}">
                <a16:creationId xmlns:a16="http://schemas.microsoft.com/office/drawing/2014/main" id="{A28F4172-59A5-4AF9-8C9F-8233C1D8FFFC}"/>
              </a:ext>
            </a:extLst>
          </p:cNvPr>
          <p:cNvSpPr txBox="1">
            <a:spLocks noChangeArrowheads="1"/>
          </p:cNvSpPr>
          <p:nvPr/>
        </p:nvSpPr>
        <p:spPr bwMode="auto">
          <a:xfrm>
            <a:off x="1371600" y="533400"/>
            <a:ext cx="64008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3200" b="1">
                <a:latin typeface="Comic Sans MS" panose="030F0702030302020204" pitchFamily="66" charset="0"/>
                <a:cs typeface="Arial" panose="020B0604020202020204" pitchFamily="34" charset="0"/>
              </a:rPr>
              <a:t>A Simple English Lesson</a:t>
            </a:r>
          </a:p>
          <a:p>
            <a:pPr algn="ctr">
              <a:spcBef>
                <a:spcPct val="50000"/>
              </a:spcBef>
            </a:pPr>
            <a:r>
              <a:rPr lang="en-US" altLang="en-US" sz="2400" b="1">
                <a:latin typeface="Comic Sans MS" panose="030F0702030302020204" pitchFamily="66" charset="0"/>
                <a:cs typeface="Arial" panose="020B0604020202020204" pitchFamily="34" charset="0"/>
              </a:rPr>
              <a:t>on</a:t>
            </a:r>
          </a:p>
        </p:txBody>
      </p:sp>
      <p:pic>
        <p:nvPicPr>
          <p:cNvPr id="76804" name="Picture 4">
            <a:extLst>
              <a:ext uri="{FF2B5EF4-FFF2-40B4-BE49-F238E27FC236}">
                <a16:creationId xmlns:a16="http://schemas.microsoft.com/office/drawing/2014/main" id="{F5A7A96C-6B60-4C10-B526-1011B03B9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657600"/>
            <a:ext cx="16383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a:extLst>
              <a:ext uri="{FF2B5EF4-FFF2-40B4-BE49-F238E27FC236}">
                <a16:creationId xmlns:a16="http://schemas.microsoft.com/office/drawing/2014/main" id="{D61BAF44-F008-4AEB-B640-5C8ACC21D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1858963" cy="1935163"/>
          </a:xfrm>
          <a:prstGeom prst="rect">
            <a:avLst/>
          </a:prstGeom>
          <a:noFill/>
          <a:extLst>
            <a:ext uri="{909E8E84-426E-40DD-AFC4-6F175D3DCCD1}">
              <a14:hiddenFill xmlns:a14="http://schemas.microsoft.com/office/drawing/2010/main">
                <a:solidFill>
                  <a:srgbClr val="FFFFFF"/>
                </a:solidFill>
              </a14:hiddenFill>
            </a:ext>
          </a:extLst>
        </p:spPr>
      </p:pic>
      <p:sp>
        <p:nvSpPr>
          <p:cNvPr id="76806" name="Text Box 6">
            <a:extLst>
              <a:ext uri="{FF2B5EF4-FFF2-40B4-BE49-F238E27FC236}">
                <a16:creationId xmlns:a16="http://schemas.microsoft.com/office/drawing/2014/main" id="{52EADC48-5CA9-428C-B63E-B6FBB5C19D9E}"/>
              </a:ext>
            </a:extLst>
          </p:cNvPr>
          <p:cNvSpPr txBox="1">
            <a:spLocks noChangeArrowheads="1"/>
          </p:cNvSpPr>
          <p:nvPr/>
        </p:nvSpPr>
        <p:spPr bwMode="auto">
          <a:xfrm>
            <a:off x="7010400" y="59436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a:cs typeface="Arial" panose="020B0604020202020204" pitchFamily="34" charset="0"/>
              </a:rPr>
              <a:t>START</a:t>
            </a:r>
          </a:p>
        </p:txBody>
      </p:sp>
      <p:sp>
        <p:nvSpPr>
          <p:cNvPr id="76807" name="AutoShape 7">
            <a:hlinkClick r:id="" action="ppaction://hlinkshowjump?jump=nextslide" highlightClick="1"/>
            <a:extLst>
              <a:ext uri="{FF2B5EF4-FFF2-40B4-BE49-F238E27FC236}">
                <a16:creationId xmlns:a16="http://schemas.microsoft.com/office/drawing/2014/main" id="{6571BCCE-1778-4001-92AE-1DBAB47C3B4F}"/>
              </a:ext>
            </a:extLst>
          </p:cNvPr>
          <p:cNvSpPr>
            <a:spLocks noChangeArrowheads="1"/>
          </p:cNvSpPr>
          <p:nvPr/>
        </p:nvSpPr>
        <p:spPr bwMode="auto">
          <a:xfrm>
            <a:off x="7924800" y="5867400"/>
            <a:ext cx="381000" cy="3810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8" name="Text Box 8">
            <a:extLst>
              <a:ext uri="{FF2B5EF4-FFF2-40B4-BE49-F238E27FC236}">
                <a16:creationId xmlns:a16="http://schemas.microsoft.com/office/drawing/2014/main" id="{9BB1F1DD-F366-4820-9D07-2FDFACD6E53F}"/>
              </a:ext>
            </a:extLst>
          </p:cNvPr>
          <p:cNvSpPr txBox="1">
            <a:spLocks noChangeArrowheads="1"/>
          </p:cNvSpPr>
          <p:nvPr/>
        </p:nvSpPr>
        <p:spPr bwMode="auto">
          <a:xfrm>
            <a:off x="685800" y="5715000"/>
            <a:ext cx="45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latin typeface="Bookman Old Style" panose="02050604050505020204" pitchFamily="18" charset="0"/>
                <a:cs typeface="Arial" panose="020B0604020202020204" pitchFamily="34" charset="0"/>
              </a:rPr>
              <a:t>I</a:t>
            </a:r>
          </a:p>
        </p:txBody>
      </p:sp>
      <p:pic>
        <p:nvPicPr>
          <p:cNvPr id="76809" name="Picture 9">
            <a:extLst>
              <a:ext uri="{FF2B5EF4-FFF2-40B4-BE49-F238E27FC236}">
                <a16:creationId xmlns:a16="http://schemas.microsoft.com/office/drawing/2014/main" id="{04D96BB3-AF40-43B3-8413-DCA12732A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581400"/>
            <a:ext cx="1563688" cy="1450975"/>
          </a:xfrm>
          <a:prstGeom prst="rect">
            <a:avLst/>
          </a:prstGeom>
          <a:noFill/>
          <a:extLst>
            <a:ext uri="{909E8E84-426E-40DD-AFC4-6F175D3DCCD1}">
              <a14:hiddenFill xmlns:a14="http://schemas.microsoft.com/office/drawing/2010/main">
                <a:solidFill>
                  <a:srgbClr val="FFFFFF"/>
                </a:solidFill>
              </a14:hiddenFill>
            </a:ext>
          </a:extLst>
        </p:spPr>
      </p:pic>
      <p:sp>
        <p:nvSpPr>
          <p:cNvPr id="76810" name="Text Box 10">
            <a:extLst>
              <a:ext uri="{FF2B5EF4-FFF2-40B4-BE49-F238E27FC236}">
                <a16:creationId xmlns:a16="http://schemas.microsoft.com/office/drawing/2014/main" id="{2CA8EB8F-D0CB-4A36-8162-A6BD4A1A52C3}"/>
              </a:ext>
            </a:extLst>
          </p:cNvPr>
          <p:cNvSpPr txBox="1">
            <a:spLocks noChangeArrowheads="1"/>
          </p:cNvSpPr>
          <p:nvPr/>
        </p:nvSpPr>
        <p:spPr bwMode="auto">
          <a:xfrm>
            <a:off x="304800" y="2057400"/>
            <a:ext cx="228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000">
                <a:solidFill>
                  <a:schemeClr val="bg1"/>
                </a:solidFill>
                <a:cs typeface="Arial" panose="020B0604020202020204" pitchFamily="34" charset="0"/>
              </a:rPr>
              <a:t>.</a:t>
            </a:r>
          </a:p>
        </p:txBody>
      </p:sp>
      <p:sp>
        <p:nvSpPr>
          <p:cNvPr id="76811" name="Text Box 11">
            <a:extLst>
              <a:ext uri="{FF2B5EF4-FFF2-40B4-BE49-F238E27FC236}">
                <a16:creationId xmlns:a16="http://schemas.microsoft.com/office/drawing/2014/main" id="{641BE0E7-FB2C-4A64-92C5-C6C8E9B5FD3F}"/>
              </a:ext>
            </a:extLst>
          </p:cNvPr>
          <p:cNvSpPr txBox="1">
            <a:spLocks noChangeArrowheads="1"/>
          </p:cNvSpPr>
          <p:nvPr/>
        </p:nvSpPr>
        <p:spPr bwMode="auto">
          <a:xfrm>
            <a:off x="4953000" y="2362200"/>
            <a:ext cx="3581400" cy="62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latin typeface="Comic Sans MS" panose="030F0702030302020204" pitchFamily="66" charset="0"/>
                <a:cs typeface="Arial" panose="020B0604020202020204" pitchFamily="34" charset="0"/>
              </a:rPr>
              <a:t>By Will J. Moore, M.Ed. TESL Dipl.</a:t>
            </a:r>
          </a:p>
          <a:p>
            <a:pPr algn="ctr">
              <a:spcBef>
                <a:spcPct val="50000"/>
              </a:spcBef>
            </a:pPr>
            <a:r>
              <a:rPr lang="en-US" altLang="en-US" sz="1400" b="1">
                <a:latin typeface="Comic Sans MS" panose="030F0702030302020204" pitchFamily="66" charset="0"/>
                <a:cs typeface="Arial" panose="020B0604020202020204" pitchFamily="34" charset="0"/>
              </a:rPr>
              <a:t>Arabic by Amer Abu Kuhail, </a:t>
            </a:r>
          </a:p>
        </p:txBody>
      </p:sp>
      <p:sp>
        <p:nvSpPr>
          <p:cNvPr id="76812" name="Text Box 12">
            <a:extLst>
              <a:ext uri="{FF2B5EF4-FFF2-40B4-BE49-F238E27FC236}">
                <a16:creationId xmlns:a16="http://schemas.microsoft.com/office/drawing/2014/main" id="{AB58C41F-33BA-4FA6-B1E2-EFAC004C1A10}"/>
              </a:ext>
            </a:extLst>
          </p:cNvPr>
          <p:cNvSpPr txBox="1">
            <a:spLocks noChangeArrowheads="1"/>
          </p:cNvSpPr>
          <p:nvPr/>
        </p:nvSpPr>
        <p:spPr bwMode="auto">
          <a:xfrm>
            <a:off x="1828800" y="1676400"/>
            <a:ext cx="59436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3200" b="1">
                <a:latin typeface="Comic Sans MS" panose="030F0702030302020204" pitchFamily="66" charset="0"/>
                <a:cs typeface="Arial" panose="020B0604020202020204" pitchFamily="34" charset="0"/>
              </a:rPr>
              <a:t>Short Vowel Sound Contrasts</a:t>
            </a:r>
          </a:p>
        </p:txBody>
      </p:sp>
      <p:sp>
        <p:nvSpPr>
          <p:cNvPr id="76813" name="Text Box 13">
            <a:extLst>
              <a:ext uri="{FF2B5EF4-FFF2-40B4-BE49-F238E27FC236}">
                <a16:creationId xmlns:a16="http://schemas.microsoft.com/office/drawing/2014/main" id="{3DA01A74-C509-4E29-97DC-B11AA74E6299}"/>
              </a:ext>
            </a:extLst>
          </p:cNvPr>
          <p:cNvSpPr txBox="1">
            <a:spLocks noChangeArrowheads="1"/>
          </p:cNvSpPr>
          <p:nvPr/>
        </p:nvSpPr>
        <p:spPr bwMode="auto">
          <a:xfrm>
            <a:off x="1752600" y="152400"/>
            <a:ext cx="5486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2800" i="1">
                <a:solidFill>
                  <a:srgbClr val="D60093"/>
                </a:solidFill>
                <a:latin typeface="Algerian" panose="04020705040A02060702" pitchFamily="82" charset="0"/>
              </a:rPr>
              <a:t>Best Practice # 2</a:t>
            </a:r>
          </a:p>
        </p:txBody>
      </p:sp>
      <p:sp>
        <p:nvSpPr>
          <p:cNvPr id="76814" name="Text Box 14">
            <a:extLst>
              <a:ext uri="{FF2B5EF4-FFF2-40B4-BE49-F238E27FC236}">
                <a16:creationId xmlns:a16="http://schemas.microsoft.com/office/drawing/2014/main" id="{61BFEC0C-22CF-44F9-835A-4AF93643C4A3}"/>
              </a:ext>
            </a:extLst>
          </p:cNvPr>
          <p:cNvSpPr txBox="1">
            <a:spLocks noChangeArrowheads="1"/>
          </p:cNvSpPr>
          <p:nvPr/>
        </p:nvSpPr>
        <p:spPr bwMode="auto">
          <a:xfrm>
            <a:off x="1752600" y="990600"/>
            <a:ext cx="5486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altLang="en-US" sz="2800" i="1">
                <a:solidFill>
                  <a:srgbClr val="D60093"/>
                </a:solidFill>
                <a:latin typeface="Algerian" panose="04020705040A02060702" pitchFamily="82" charset="0"/>
              </a:rPr>
              <a:t>Model &amp; Mimic</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76813"/>
                                        </p:tgtEl>
                                        <p:attrNameLst>
                                          <p:attrName>style.visibility</p:attrName>
                                        </p:attrNameLst>
                                      </p:cBhvr>
                                      <p:to>
                                        <p:strVal val="visible"/>
                                      </p:to>
                                    </p:set>
                                    <p:animScale>
                                      <p:cBhvr>
                                        <p:cTn id="7" dur="1000" decel="50000" fill="hold">
                                          <p:stCondLst>
                                            <p:cond delay="0"/>
                                          </p:stCondLst>
                                        </p:cTn>
                                        <p:tgtEl>
                                          <p:spTgt spid="768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6813"/>
                                        </p:tgtEl>
                                        <p:attrNameLst>
                                          <p:attrName>ppt_x</p:attrName>
                                          <p:attrName>ppt_y</p:attrName>
                                        </p:attrNameLst>
                                      </p:cBhvr>
                                    </p:animMotion>
                                    <p:animEffect transition="in" filter="fade">
                                      <p:cBhvr>
                                        <p:cTn id="9" dur="1000"/>
                                        <p:tgtEl>
                                          <p:spTgt spid="76813"/>
                                        </p:tgtEl>
                                      </p:cBhvr>
                                    </p:animEffect>
                                  </p:childTnLst>
                                </p:cTn>
                              </p:par>
                            </p:childTnLst>
                          </p:cTn>
                        </p:par>
                        <p:par>
                          <p:cTn id="10" fill="hold" nodeType="afterGroup">
                            <p:stCondLst>
                              <p:cond delay="2300"/>
                            </p:stCondLst>
                            <p:childTnLst>
                              <p:par>
                                <p:cTn id="11" presetID="2" presetClass="entr" presetSubtype="8" fill="hold" grpId="0" nodeType="afterEffect">
                                  <p:stCondLst>
                                    <p:cond delay="0"/>
                                  </p:stCondLst>
                                  <p:iterate type="lt">
                                    <p:tmPct val="20000"/>
                                  </p:iterate>
                                  <p:childTnLst>
                                    <p:set>
                                      <p:cBhvr>
                                        <p:cTn id="12" dur="1" fill="hold">
                                          <p:stCondLst>
                                            <p:cond delay="0"/>
                                          </p:stCondLst>
                                        </p:cTn>
                                        <p:tgtEl>
                                          <p:spTgt spid="76814"/>
                                        </p:tgtEl>
                                        <p:attrNameLst>
                                          <p:attrName>style.visibility</p:attrName>
                                        </p:attrNameLst>
                                      </p:cBhvr>
                                      <p:to>
                                        <p:strVal val="visible"/>
                                      </p:to>
                                    </p:set>
                                    <p:anim calcmode="lin" valueType="num">
                                      <p:cBhvr additive="base">
                                        <p:cTn id="13" dur="500" fill="hold"/>
                                        <p:tgtEl>
                                          <p:spTgt spid="76814"/>
                                        </p:tgtEl>
                                        <p:attrNameLst>
                                          <p:attrName>ppt_x</p:attrName>
                                        </p:attrNameLst>
                                      </p:cBhvr>
                                      <p:tavLst>
                                        <p:tav tm="0">
                                          <p:val>
                                            <p:strVal val="0-#ppt_w/2"/>
                                          </p:val>
                                        </p:tav>
                                        <p:tav tm="100000">
                                          <p:val>
                                            <p:strVal val="#ppt_x"/>
                                          </p:val>
                                        </p:tav>
                                      </p:tavLst>
                                    </p:anim>
                                    <p:anim calcmode="lin" valueType="num">
                                      <p:cBhvr additive="base">
                                        <p:cTn id="14" dur="500" fill="hold"/>
                                        <p:tgtEl>
                                          <p:spTgt spid="76814"/>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800"/>
                            </p:stCondLst>
                            <p:childTnLst>
                              <p:par>
                                <p:cTn id="16" presetID="10" presetClass="exit" presetSubtype="0" fill="hold" grpId="1" nodeType="afterEffect">
                                  <p:stCondLst>
                                    <p:cond delay="6000"/>
                                  </p:stCondLst>
                                  <p:iterate type="lt">
                                    <p:tmPct val="0"/>
                                  </p:iterate>
                                  <p:childTnLst>
                                    <p:animEffect transition="out" filter="fade">
                                      <p:cBhvr>
                                        <p:cTn id="17" dur="2000"/>
                                        <p:tgtEl>
                                          <p:spTgt spid="76813"/>
                                        </p:tgtEl>
                                      </p:cBhvr>
                                    </p:animEffect>
                                    <p:set>
                                      <p:cBhvr>
                                        <p:cTn id="18" dur="1" fill="hold">
                                          <p:stCondLst>
                                            <p:cond delay="1999"/>
                                          </p:stCondLst>
                                        </p:cTn>
                                        <p:tgtEl>
                                          <p:spTgt spid="76813"/>
                                        </p:tgtEl>
                                        <p:attrNameLst>
                                          <p:attrName>style.visibility</p:attrName>
                                        </p:attrNameLst>
                                      </p:cBhvr>
                                      <p:to>
                                        <p:strVal val="hidden"/>
                                      </p:to>
                                    </p:set>
                                  </p:childTnLst>
                                </p:cTn>
                              </p:par>
                              <p:par>
                                <p:cTn id="19" presetID="10" presetClass="exit" presetSubtype="0" fill="hold" grpId="1" nodeType="withEffect">
                                  <p:stCondLst>
                                    <p:cond delay="6000"/>
                                  </p:stCondLst>
                                  <p:iterate type="lt">
                                    <p:tmPct val="0"/>
                                  </p:iterate>
                                  <p:childTnLst>
                                    <p:animEffect transition="out" filter="fade">
                                      <p:cBhvr>
                                        <p:cTn id="20" dur="2000"/>
                                        <p:tgtEl>
                                          <p:spTgt spid="76814"/>
                                        </p:tgtEl>
                                      </p:cBhvr>
                                    </p:animEffect>
                                    <p:set>
                                      <p:cBhvr>
                                        <p:cTn id="21" dur="1" fill="hold">
                                          <p:stCondLst>
                                            <p:cond delay="1999"/>
                                          </p:stCondLst>
                                        </p:cTn>
                                        <p:tgtEl>
                                          <p:spTgt spid="76814"/>
                                        </p:tgtEl>
                                        <p:attrNameLst>
                                          <p:attrName>style.visibility</p:attrName>
                                        </p:attrNameLst>
                                      </p:cBhvr>
                                      <p:to>
                                        <p:strVal val="hidden"/>
                                      </p:to>
                                    </p:set>
                                  </p:childTnLst>
                                </p:cTn>
                              </p:par>
                            </p:childTnLst>
                          </p:cTn>
                        </p:par>
                        <p:par>
                          <p:cTn id="22" fill="hold" nodeType="afterGroup">
                            <p:stCondLst>
                              <p:cond delay="11800"/>
                            </p:stCondLst>
                            <p:childTnLst>
                              <p:par>
                                <p:cTn id="23" presetID="12" presetClass="entr" presetSubtype="4" fill="hold" grpId="0" nodeType="afterEffect">
                                  <p:stCondLst>
                                    <p:cond delay="0"/>
                                  </p:stCondLst>
                                  <p:iterate type="wd">
                                    <p:tmPct val="10000"/>
                                  </p:iterate>
                                  <p:childTnLst>
                                    <p:set>
                                      <p:cBhvr>
                                        <p:cTn id="24" dur="1" fill="hold">
                                          <p:stCondLst>
                                            <p:cond delay="0"/>
                                          </p:stCondLst>
                                        </p:cTn>
                                        <p:tgtEl>
                                          <p:spTgt spid="76803"/>
                                        </p:tgtEl>
                                        <p:attrNameLst>
                                          <p:attrName>style.visibility</p:attrName>
                                        </p:attrNameLst>
                                      </p:cBhvr>
                                      <p:to>
                                        <p:strVal val="visible"/>
                                      </p:to>
                                    </p:set>
                                    <p:animEffect transition="in" filter="slide(fromBottom)">
                                      <p:cBhvr>
                                        <p:cTn id="25" dur="2000"/>
                                        <p:tgtEl>
                                          <p:spTgt spid="76803"/>
                                        </p:tgtEl>
                                      </p:cBhvr>
                                    </p:animEffect>
                                  </p:childTnLst>
                                </p:cTn>
                              </p:par>
                              <p:par>
                                <p:cTn id="26" presetID="12" presetClass="entr" presetSubtype="4" fill="hold" grpId="0" nodeType="withEffect">
                                  <p:stCondLst>
                                    <p:cond delay="0"/>
                                  </p:stCondLst>
                                  <p:iterate type="wd">
                                    <p:tmPct val="10000"/>
                                  </p:iterate>
                                  <p:childTnLst>
                                    <p:set>
                                      <p:cBhvr>
                                        <p:cTn id="27" dur="1" fill="hold">
                                          <p:stCondLst>
                                            <p:cond delay="0"/>
                                          </p:stCondLst>
                                        </p:cTn>
                                        <p:tgtEl>
                                          <p:spTgt spid="76812"/>
                                        </p:tgtEl>
                                        <p:attrNameLst>
                                          <p:attrName>style.visibility</p:attrName>
                                        </p:attrNameLst>
                                      </p:cBhvr>
                                      <p:to>
                                        <p:strVal val="visible"/>
                                      </p:to>
                                    </p:set>
                                    <p:animEffect transition="in" filter="slide(fromBottom)">
                                      <p:cBhvr>
                                        <p:cTn id="28" dur="2000"/>
                                        <p:tgtEl>
                                          <p:spTgt spid="76812"/>
                                        </p:tgtEl>
                                      </p:cBhvr>
                                    </p:animEffect>
                                  </p:childTnLst>
                                </p:cTn>
                              </p:par>
                              <p:par>
                                <p:cTn id="29" presetID="12" presetClass="entr" presetSubtype="4" fill="hold" grpId="0" nodeType="withEffect">
                                  <p:stCondLst>
                                    <p:cond delay="0"/>
                                  </p:stCondLst>
                                  <p:iterate type="wd">
                                    <p:tmPct val="10000"/>
                                  </p:iterate>
                                  <p:childTnLst>
                                    <p:set>
                                      <p:cBhvr>
                                        <p:cTn id="30" dur="1" fill="hold">
                                          <p:stCondLst>
                                            <p:cond delay="0"/>
                                          </p:stCondLst>
                                        </p:cTn>
                                        <p:tgtEl>
                                          <p:spTgt spid="76811"/>
                                        </p:tgtEl>
                                        <p:attrNameLst>
                                          <p:attrName>style.visibility</p:attrName>
                                        </p:attrNameLst>
                                      </p:cBhvr>
                                      <p:to>
                                        <p:strVal val="visible"/>
                                      </p:to>
                                    </p:set>
                                    <p:animEffect transition="in" filter="slide(fromBottom)">
                                      <p:cBhvr>
                                        <p:cTn id="31" dur="2000"/>
                                        <p:tgtEl>
                                          <p:spTgt spid="76811"/>
                                        </p:tgtEl>
                                      </p:cBhvr>
                                    </p:animEffect>
                                  </p:childTnLst>
                                </p:cTn>
                              </p:par>
                              <p:par>
                                <p:cTn id="32" presetID="10" presetClass="entr" presetSubtype="0" fill="hold" nodeType="withEffect">
                                  <p:stCondLst>
                                    <p:cond delay="0"/>
                                  </p:stCondLst>
                                  <p:childTnLst>
                                    <p:set>
                                      <p:cBhvr>
                                        <p:cTn id="33" dur="1" fill="hold">
                                          <p:stCondLst>
                                            <p:cond delay="0"/>
                                          </p:stCondLst>
                                        </p:cTn>
                                        <p:tgtEl>
                                          <p:spTgt spid="76809"/>
                                        </p:tgtEl>
                                        <p:attrNameLst>
                                          <p:attrName>style.visibility</p:attrName>
                                        </p:attrNameLst>
                                      </p:cBhvr>
                                      <p:to>
                                        <p:strVal val="visible"/>
                                      </p:to>
                                    </p:set>
                                    <p:animEffect transition="in" filter="fade">
                                      <p:cBhvr>
                                        <p:cTn id="34" dur="2000"/>
                                        <p:tgtEl>
                                          <p:spTgt spid="76809"/>
                                        </p:tgtEl>
                                      </p:cBhvr>
                                    </p:animEffect>
                                  </p:childTnLst>
                                </p:cTn>
                              </p:par>
                              <p:par>
                                <p:cTn id="35" presetID="10" presetClass="entr" presetSubtype="0" fill="hold" nodeType="withEffect">
                                  <p:stCondLst>
                                    <p:cond delay="0"/>
                                  </p:stCondLst>
                                  <p:childTnLst>
                                    <p:set>
                                      <p:cBhvr>
                                        <p:cTn id="36" dur="1" fill="hold">
                                          <p:stCondLst>
                                            <p:cond delay="0"/>
                                          </p:stCondLst>
                                        </p:cTn>
                                        <p:tgtEl>
                                          <p:spTgt spid="76804"/>
                                        </p:tgtEl>
                                        <p:attrNameLst>
                                          <p:attrName>style.visibility</p:attrName>
                                        </p:attrNameLst>
                                      </p:cBhvr>
                                      <p:to>
                                        <p:strVal val="visible"/>
                                      </p:to>
                                    </p:set>
                                    <p:animEffect transition="in" filter="fade">
                                      <p:cBhvr>
                                        <p:cTn id="37" dur="2000"/>
                                        <p:tgtEl>
                                          <p:spTgt spid="76804"/>
                                        </p:tgtEl>
                                      </p:cBhvr>
                                    </p:animEffect>
                                  </p:childTnLst>
                                </p:cTn>
                              </p:par>
                              <p:par>
                                <p:cTn id="38" presetID="10" presetClass="entr" presetSubtype="0" fill="hold" nodeType="withEffect">
                                  <p:stCondLst>
                                    <p:cond delay="0"/>
                                  </p:stCondLst>
                                  <p:childTnLst>
                                    <p:set>
                                      <p:cBhvr>
                                        <p:cTn id="39" dur="1" fill="hold">
                                          <p:stCondLst>
                                            <p:cond delay="0"/>
                                          </p:stCondLst>
                                        </p:cTn>
                                        <p:tgtEl>
                                          <p:spTgt spid="76805"/>
                                        </p:tgtEl>
                                        <p:attrNameLst>
                                          <p:attrName>style.visibility</p:attrName>
                                        </p:attrNameLst>
                                      </p:cBhvr>
                                      <p:to>
                                        <p:strVal val="visible"/>
                                      </p:to>
                                    </p:set>
                                    <p:animEffect transition="in" filter="fade">
                                      <p:cBhvr>
                                        <p:cTn id="40" dur="2000"/>
                                        <p:tgtEl>
                                          <p:spTgt spid="7680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6808"/>
                                        </p:tgtEl>
                                        <p:attrNameLst>
                                          <p:attrName>style.visibility</p:attrName>
                                        </p:attrNameLst>
                                      </p:cBhvr>
                                      <p:to>
                                        <p:strVal val="visible"/>
                                      </p:to>
                                    </p:set>
                                    <p:animEffect transition="in" filter="fade">
                                      <p:cBhvr>
                                        <p:cTn id="43" dur="2000"/>
                                        <p:tgtEl>
                                          <p:spTgt spid="7680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6806"/>
                                        </p:tgtEl>
                                        <p:attrNameLst>
                                          <p:attrName>style.visibility</p:attrName>
                                        </p:attrNameLst>
                                      </p:cBhvr>
                                      <p:to>
                                        <p:strVal val="visible"/>
                                      </p:to>
                                    </p:set>
                                    <p:animEffect transition="in" filter="fade">
                                      <p:cBhvr>
                                        <p:cTn id="46" dur="2000"/>
                                        <p:tgtEl>
                                          <p:spTgt spid="76806"/>
                                        </p:tgtEl>
                                      </p:cBhvr>
                                    </p:animEffect>
                                  </p:childTnLst>
                                </p:cTn>
                              </p:par>
                              <p:par>
                                <p:cTn id="47" presetID="10" presetClass="entr" presetSubtype="0" fill="hold" nodeType="withEffect">
                                  <p:stCondLst>
                                    <p:cond delay="0"/>
                                  </p:stCondLst>
                                  <p:childTnLst>
                                    <p:set>
                                      <p:cBhvr>
                                        <p:cTn id="48" dur="1" fill="hold">
                                          <p:stCondLst>
                                            <p:cond delay="0"/>
                                          </p:stCondLst>
                                        </p:cTn>
                                        <p:tgtEl>
                                          <p:spTgt spid="76807"/>
                                        </p:tgtEl>
                                        <p:attrNameLst>
                                          <p:attrName>style.visibility</p:attrName>
                                        </p:attrNameLst>
                                      </p:cBhvr>
                                      <p:to>
                                        <p:strVal val="visible"/>
                                      </p:to>
                                    </p:set>
                                    <p:animEffect transition="in" filter="fade">
                                      <p:cBhvr>
                                        <p:cTn id="49" dur="2000"/>
                                        <p:tgtEl>
                                          <p:spTgt spid="76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P spid="76806" grpId="0"/>
      <p:bldP spid="76808" grpId="0"/>
      <p:bldP spid="76811" grpId="0"/>
      <p:bldP spid="76812" grpId="0"/>
      <p:bldP spid="76813" grpId="0"/>
      <p:bldP spid="76813" grpId="1"/>
      <p:bldP spid="76814" grpId="0"/>
      <p:bldP spid="768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FD243D5D-A942-47FF-9070-77BC1FCF477E}"/>
              </a:ext>
            </a:extLst>
          </p:cNvPr>
          <p:cNvSpPr txBox="1">
            <a:spLocks noChangeArrowheads="1"/>
          </p:cNvSpPr>
          <p:nvPr/>
        </p:nvSpPr>
        <p:spPr bwMode="auto">
          <a:xfrm>
            <a:off x="3124200" y="2286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PHONETIC CONTRASTS</a:t>
            </a:r>
          </a:p>
        </p:txBody>
      </p:sp>
      <p:sp>
        <p:nvSpPr>
          <p:cNvPr id="77827" name="Text Box 3">
            <a:extLst>
              <a:ext uri="{FF2B5EF4-FFF2-40B4-BE49-F238E27FC236}">
                <a16:creationId xmlns:a16="http://schemas.microsoft.com/office/drawing/2014/main" id="{7BB040A4-006D-4CBF-B2FE-87106322D7C7}"/>
              </a:ext>
            </a:extLst>
          </p:cNvPr>
          <p:cNvSpPr txBox="1">
            <a:spLocks noChangeArrowheads="1"/>
          </p:cNvSpPr>
          <p:nvPr/>
        </p:nvSpPr>
        <p:spPr bwMode="auto">
          <a:xfrm>
            <a:off x="1752600" y="685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cs typeface="Arial" panose="020B0604020202020204" pitchFamily="34" charset="0"/>
              </a:rPr>
              <a:t>Short i		-		Short a</a:t>
            </a:r>
            <a:endParaRPr lang="en-US" altLang="en-US" sz="2400" b="1">
              <a:latin typeface="Lucida Sans Unicode" panose="020B0602030504020204" pitchFamily="34" charset="0"/>
              <a:cs typeface="Lucida Sans Unicode" panose="020B0602030504020204" pitchFamily="34" charset="0"/>
            </a:endParaRPr>
          </a:p>
        </p:txBody>
      </p:sp>
      <p:sp>
        <p:nvSpPr>
          <p:cNvPr id="77828" name="Text Box 4">
            <a:extLst>
              <a:ext uri="{FF2B5EF4-FFF2-40B4-BE49-F238E27FC236}">
                <a16:creationId xmlns:a16="http://schemas.microsoft.com/office/drawing/2014/main" id="{5FB708A6-2E62-4FE7-A8AC-945BDAE3F523}"/>
              </a:ext>
            </a:extLst>
          </p:cNvPr>
          <p:cNvSpPr txBox="1">
            <a:spLocks noChangeArrowheads="1"/>
          </p:cNvSpPr>
          <p:nvPr/>
        </p:nvSpPr>
        <p:spPr bwMode="auto">
          <a:xfrm>
            <a:off x="2819400" y="19050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dim	 		dam</a:t>
            </a:r>
          </a:p>
        </p:txBody>
      </p:sp>
      <p:sp>
        <p:nvSpPr>
          <p:cNvPr id="77829" name="Text Box 5">
            <a:extLst>
              <a:ext uri="{FF2B5EF4-FFF2-40B4-BE49-F238E27FC236}">
                <a16:creationId xmlns:a16="http://schemas.microsoft.com/office/drawing/2014/main" id="{2FB679E5-7A8F-45AA-BE8D-FF95BE0CE4C3}"/>
              </a:ext>
            </a:extLst>
          </p:cNvPr>
          <p:cNvSpPr txBox="1">
            <a:spLocks noChangeArrowheads="1"/>
          </p:cNvSpPr>
          <p:nvPr/>
        </p:nvSpPr>
        <p:spPr bwMode="auto">
          <a:xfrm>
            <a:off x="2819400" y="26670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fin			fan</a:t>
            </a:r>
            <a:endParaRPr lang="en-US" altLang="en-US">
              <a:cs typeface="Arial" panose="020B0604020202020204" pitchFamily="34" charset="0"/>
            </a:endParaRPr>
          </a:p>
        </p:txBody>
      </p:sp>
      <p:sp>
        <p:nvSpPr>
          <p:cNvPr id="77830" name="Text Box 6">
            <a:extLst>
              <a:ext uri="{FF2B5EF4-FFF2-40B4-BE49-F238E27FC236}">
                <a16:creationId xmlns:a16="http://schemas.microsoft.com/office/drawing/2014/main" id="{411DC7C8-E04C-4E61-9D63-BEA06CE0200A}"/>
              </a:ext>
            </a:extLst>
          </p:cNvPr>
          <p:cNvSpPr txBox="1">
            <a:spLocks noChangeArrowheads="1"/>
          </p:cNvSpPr>
          <p:nvPr/>
        </p:nvSpPr>
        <p:spPr bwMode="auto">
          <a:xfrm>
            <a:off x="2819400" y="35052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pitch		patch</a:t>
            </a:r>
          </a:p>
        </p:txBody>
      </p:sp>
      <p:sp>
        <p:nvSpPr>
          <p:cNvPr id="77831" name="Text Box 7">
            <a:extLst>
              <a:ext uri="{FF2B5EF4-FFF2-40B4-BE49-F238E27FC236}">
                <a16:creationId xmlns:a16="http://schemas.microsoft.com/office/drawing/2014/main" id="{0D6C0E43-2B76-4C4D-A81C-8369E6EB8704}"/>
              </a:ext>
            </a:extLst>
          </p:cNvPr>
          <p:cNvSpPr txBox="1">
            <a:spLocks noChangeArrowheads="1"/>
          </p:cNvSpPr>
          <p:nvPr/>
        </p:nvSpPr>
        <p:spPr bwMode="auto">
          <a:xfrm>
            <a:off x="2819400" y="4343400"/>
            <a:ext cx="472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slim			slam</a:t>
            </a:r>
            <a:endParaRPr lang="en-US" altLang="en-US">
              <a:cs typeface="Arial" panose="020B0604020202020204" pitchFamily="34" charset="0"/>
            </a:endParaRPr>
          </a:p>
        </p:txBody>
      </p:sp>
      <p:sp>
        <p:nvSpPr>
          <p:cNvPr id="77832" name="Text Box 8">
            <a:extLst>
              <a:ext uri="{FF2B5EF4-FFF2-40B4-BE49-F238E27FC236}">
                <a16:creationId xmlns:a16="http://schemas.microsoft.com/office/drawing/2014/main" id="{A001290B-AEB6-4E97-BE38-D0A0390776C0}"/>
              </a:ext>
            </a:extLst>
          </p:cNvPr>
          <p:cNvSpPr txBox="1">
            <a:spLocks noChangeArrowheads="1"/>
          </p:cNvSpPr>
          <p:nvPr/>
        </p:nvSpPr>
        <p:spPr bwMode="auto">
          <a:xfrm>
            <a:off x="2819400" y="5181600"/>
            <a:ext cx="472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trip			trap</a:t>
            </a:r>
            <a:endParaRPr lang="en-US" altLang="en-US">
              <a:cs typeface="Arial" panose="020B0604020202020204" pitchFamily="34" charset="0"/>
            </a:endParaRPr>
          </a:p>
        </p:txBody>
      </p:sp>
      <p:sp>
        <p:nvSpPr>
          <p:cNvPr id="77833" name="Text Box 9">
            <a:extLst>
              <a:ext uri="{FF2B5EF4-FFF2-40B4-BE49-F238E27FC236}">
                <a16:creationId xmlns:a16="http://schemas.microsoft.com/office/drawing/2014/main" id="{006769F3-7FDB-4927-A822-4E7149998BDF}"/>
              </a:ext>
            </a:extLst>
          </p:cNvPr>
          <p:cNvSpPr txBox="1">
            <a:spLocks noChangeArrowheads="1"/>
          </p:cNvSpPr>
          <p:nvPr/>
        </p:nvSpPr>
        <p:spPr bwMode="auto">
          <a:xfrm>
            <a:off x="838200" y="1905000"/>
            <a:ext cx="152400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15000"/>
              </a:lnSpc>
              <a:spcBef>
                <a:spcPct val="50000"/>
              </a:spcBef>
            </a:pPr>
            <a:r>
              <a:rPr lang="ar-SA" altLang="en-US" sz="3200" b="1">
                <a:solidFill>
                  <a:srgbClr val="0000FF"/>
                </a:solidFill>
                <a:cs typeface="Arial" panose="020B0604020202020204" pitchFamily="34" charset="0"/>
              </a:rPr>
              <a:t>معتم</a:t>
            </a:r>
          </a:p>
          <a:p>
            <a:pPr algn="r">
              <a:lnSpc>
                <a:spcPct val="115000"/>
              </a:lnSpc>
              <a:spcBef>
                <a:spcPct val="50000"/>
              </a:spcBef>
            </a:pPr>
            <a:r>
              <a:rPr lang="ar-SA" altLang="en-US" sz="3200" b="1">
                <a:solidFill>
                  <a:srgbClr val="0000FF"/>
                </a:solidFill>
                <a:cs typeface="Arial" panose="020B0604020202020204" pitchFamily="34" charset="0"/>
              </a:rPr>
              <a:t>زعنفه</a:t>
            </a:r>
          </a:p>
          <a:p>
            <a:pPr algn="r">
              <a:lnSpc>
                <a:spcPct val="115000"/>
              </a:lnSpc>
              <a:spcBef>
                <a:spcPct val="50000"/>
              </a:spcBef>
            </a:pPr>
            <a:r>
              <a:rPr lang="ar-SA" altLang="en-US" sz="3200" b="1">
                <a:solidFill>
                  <a:srgbClr val="0000FF"/>
                </a:solidFill>
                <a:cs typeface="Arial" panose="020B0604020202020204" pitchFamily="34" charset="0"/>
              </a:rPr>
              <a:t>مائل</a:t>
            </a:r>
          </a:p>
          <a:p>
            <a:pPr algn="r">
              <a:lnSpc>
                <a:spcPct val="115000"/>
              </a:lnSpc>
              <a:spcBef>
                <a:spcPct val="50000"/>
              </a:spcBef>
            </a:pPr>
            <a:r>
              <a:rPr lang="ar-SA" altLang="en-US" sz="3200" b="1">
                <a:solidFill>
                  <a:srgbClr val="0000FF"/>
                </a:solidFill>
                <a:cs typeface="Arial" panose="020B0604020202020204" pitchFamily="34" charset="0"/>
              </a:rPr>
              <a:t>نحيف</a:t>
            </a:r>
          </a:p>
          <a:p>
            <a:pPr algn="r">
              <a:lnSpc>
                <a:spcPct val="115000"/>
              </a:lnSpc>
              <a:spcBef>
                <a:spcPct val="50000"/>
              </a:spcBef>
            </a:pPr>
            <a:r>
              <a:rPr lang="ar-SA" altLang="en-US" sz="3200" b="1">
                <a:solidFill>
                  <a:srgbClr val="0000FF"/>
                </a:solidFill>
                <a:cs typeface="Arial" panose="020B0604020202020204" pitchFamily="34" charset="0"/>
              </a:rPr>
              <a:t>رحله</a:t>
            </a:r>
            <a:endParaRPr lang="en-US" altLang="en-US" sz="3200" b="1">
              <a:solidFill>
                <a:srgbClr val="0000FF"/>
              </a:solidFill>
              <a:cs typeface="Arial" panose="020B0604020202020204" pitchFamily="34" charset="0"/>
            </a:endParaRPr>
          </a:p>
        </p:txBody>
      </p:sp>
      <p:sp>
        <p:nvSpPr>
          <p:cNvPr id="77834" name="Text Box 10">
            <a:extLst>
              <a:ext uri="{FF2B5EF4-FFF2-40B4-BE49-F238E27FC236}">
                <a16:creationId xmlns:a16="http://schemas.microsoft.com/office/drawing/2014/main" id="{CBCE4665-0C56-4CCC-890A-ED66550FD7E0}"/>
              </a:ext>
            </a:extLst>
          </p:cNvPr>
          <p:cNvSpPr txBox="1">
            <a:spLocks noChangeArrowheads="1"/>
          </p:cNvSpPr>
          <p:nvPr/>
        </p:nvSpPr>
        <p:spPr bwMode="auto">
          <a:xfrm>
            <a:off x="7086600" y="1905000"/>
            <a:ext cx="152400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spcBef>
                <a:spcPct val="50000"/>
              </a:spcBef>
            </a:pPr>
            <a:r>
              <a:rPr lang="ar-SA" altLang="en-US" sz="3200" b="1">
                <a:solidFill>
                  <a:srgbClr val="0000FF"/>
                </a:solidFill>
                <a:cs typeface="Arial" panose="020B0604020202020204" pitchFamily="34" charset="0"/>
              </a:rPr>
              <a:t>سد</a:t>
            </a:r>
          </a:p>
          <a:p>
            <a:pPr>
              <a:lnSpc>
                <a:spcPct val="115000"/>
              </a:lnSpc>
              <a:spcBef>
                <a:spcPct val="50000"/>
              </a:spcBef>
            </a:pPr>
            <a:r>
              <a:rPr lang="ar-SA" altLang="en-US" sz="3200" b="1">
                <a:solidFill>
                  <a:srgbClr val="0000FF"/>
                </a:solidFill>
                <a:cs typeface="Arial" panose="020B0604020202020204" pitchFamily="34" charset="0"/>
              </a:rPr>
              <a:t>مروحه</a:t>
            </a:r>
          </a:p>
          <a:p>
            <a:pPr>
              <a:lnSpc>
                <a:spcPct val="115000"/>
              </a:lnSpc>
              <a:spcBef>
                <a:spcPct val="50000"/>
              </a:spcBef>
            </a:pPr>
            <a:r>
              <a:rPr lang="ar-SA" altLang="en-US" sz="3200" b="1">
                <a:solidFill>
                  <a:srgbClr val="0000FF"/>
                </a:solidFill>
                <a:cs typeface="Arial" panose="020B0604020202020204" pitchFamily="34" charset="0"/>
              </a:rPr>
              <a:t>رقعه</a:t>
            </a:r>
          </a:p>
          <a:p>
            <a:pPr>
              <a:lnSpc>
                <a:spcPct val="115000"/>
              </a:lnSpc>
              <a:spcBef>
                <a:spcPct val="50000"/>
              </a:spcBef>
            </a:pPr>
            <a:r>
              <a:rPr lang="ar-SA" altLang="en-US" sz="3200" b="1">
                <a:solidFill>
                  <a:srgbClr val="0000FF"/>
                </a:solidFill>
                <a:cs typeface="Arial" panose="020B0604020202020204" pitchFamily="34" charset="0"/>
              </a:rPr>
              <a:t>تخبط</a:t>
            </a:r>
          </a:p>
          <a:p>
            <a:pPr>
              <a:lnSpc>
                <a:spcPct val="115000"/>
              </a:lnSpc>
              <a:spcBef>
                <a:spcPct val="50000"/>
              </a:spcBef>
            </a:pPr>
            <a:r>
              <a:rPr lang="ar-SA" altLang="en-US" sz="3200" b="1">
                <a:solidFill>
                  <a:srgbClr val="0000FF"/>
                </a:solidFill>
                <a:cs typeface="Arial" panose="020B0604020202020204" pitchFamily="34" charset="0"/>
              </a:rPr>
              <a:t>فخ</a:t>
            </a:r>
            <a:endParaRPr lang="en-US" altLang="en-US" sz="3200" b="1">
              <a:solidFill>
                <a:srgbClr val="0000FF"/>
              </a:solidFill>
              <a:cs typeface="Arial" panose="020B0604020202020204" pitchFamily="34" charset="0"/>
            </a:endParaRPr>
          </a:p>
        </p:txBody>
      </p:sp>
      <p:sp>
        <p:nvSpPr>
          <p:cNvPr id="77835" name="AutoShape 11">
            <a:hlinkClick r:id="" action="ppaction://hlinkshowjump?jump=nextslide" highlightClick="1"/>
            <a:extLst>
              <a:ext uri="{FF2B5EF4-FFF2-40B4-BE49-F238E27FC236}">
                <a16:creationId xmlns:a16="http://schemas.microsoft.com/office/drawing/2014/main" id="{64216565-3E1D-43E3-A390-817409E5B5FD}"/>
              </a:ext>
            </a:extLst>
          </p:cNvPr>
          <p:cNvSpPr>
            <a:spLocks noChangeArrowheads="1"/>
          </p:cNvSpPr>
          <p:nvPr/>
        </p:nvSpPr>
        <p:spPr bwMode="auto">
          <a:xfrm>
            <a:off x="8458200" y="6248400"/>
            <a:ext cx="304800" cy="3048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6" name="Text Box 12">
            <a:extLst>
              <a:ext uri="{FF2B5EF4-FFF2-40B4-BE49-F238E27FC236}">
                <a16:creationId xmlns:a16="http://schemas.microsoft.com/office/drawing/2014/main" id="{3E283690-5415-43FD-9557-F30284B31020}"/>
              </a:ext>
            </a:extLst>
          </p:cNvPr>
          <p:cNvSpPr txBox="1">
            <a:spLocks noChangeArrowheads="1"/>
          </p:cNvSpPr>
          <p:nvPr/>
        </p:nvSpPr>
        <p:spPr bwMode="auto">
          <a:xfrm>
            <a:off x="4114800" y="5715000"/>
            <a:ext cx="121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ar-SA" altLang="en-US" sz="3200" b="1">
                <a:solidFill>
                  <a:srgbClr val="0000FF"/>
                </a:solidFill>
                <a:cs typeface="Arial" panose="020B0604020202020204" pitchFamily="34" charset="0"/>
              </a:rPr>
              <a:t>بالعربيه</a:t>
            </a:r>
            <a:endParaRPr lang="en-US" altLang="en-US" sz="3200" b="1">
              <a:solidFill>
                <a:srgbClr val="0000FF"/>
              </a:solidFill>
              <a:cs typeface="Arial" panose="020B0604020202020204" pitchFamily="34" charset="0"/>
            </a:endParaRPr>
          </a:p>
        </p:txBody>
      </p:sp>
      <p:sp>
        <p:nvSpPr>
          <p:cNvPr id="77837" name="Text Box 13">
            <a:extLst>
              <a:ext uri="{FF2B5EF4-FFF2-40B4-BE49-F238E27FC236}">
                <a16:creationId xmlns:a16="http://schemas.microsoft.com/office/drawing/2014/main" id="{34396DA5-7A00-4612-B6C4-39CC91D7C9F0}"/>
              </a:ext>
            </a:extLst>
          </p:cNvPr>
          <p:cNvSpPr txBox="1">
            <a:spLocks noChangeArrowheads="1"/>
          </p:cNvSpPr>
          <p:nvPr/>
        </p:nvSpPr>
        <p:spPr bwMode="auto">
          <a:xfrm>
            <a:off x="533400" y="6858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accent1"/>
                </a:solidFill>
                <a:cs typeface="Arial" panose="020B0604020202020204" pitchFamily="34" charset="0"/>
              </a:rPr>
              <a:t>.</a:t>
            </a:r>
          </a:p>
        </p:txBody>
      </p:sp>
      <p:sp>
        <p:nvSpPr>
          <p:cNvPr id="77838" name="Text Box 14">
            <a:extLst>
              <a:ext uri="{FF2B5EF4-FFF2-40B4-BE49-F238E27FC236}">
                <a16:creationId xmlns:a16="http://schemas.microsoft.com/office/drawing/2014/main" id="{673151BD-05FA-40AF-857C-8858E450552F}"/>
              </a:ext>
            </a:extLst>
          </p:cNvPr>
          <p:cNvSpPr txBox="1">
            <a:spLocks noChangeArrowheads="1"/>
          </p:cNvSpPr>
          <p:nvPr/>
        </p:nvSpPr>
        <p:spPr bwMode="auto">
          <a:xfrm>
            <a:off x="2743200" y="11430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Lucida Sans Unicode" panose="020B0602030504020204" pitchFamily="34" charset="0"/>
                <a:cs typeface="Lucida Sans Unicode" panose="020B0602030504020204" pitchFamily="34" charset="0"/>
              </a:rPr>
              <a:t>[ ɪ ]			  [ æ ]</a:t>
            </a:r>
            <a:endParaRPr lang="en-US" altLang="en-US" sz="2400">
              <a:latin typeface="Lucida Sans Unicode" panose="020B0602030504020204" pitchFamily="34" charset="0"/>
              <a:cs typeface="Lucida Sans Unicode" panose="020B0602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837"/>
                                        </p:tgtEl>
                                        <p:attrNameLst>
                                          <p:attrName>style.visibility</p:attrName>
                                        </p:attrNameLst>
                                      </p:cBhvr>
                                      <p:to>
                                        <p:strVal val="visible"/>
                                      </p:to>
                                    </p:set>
                                    <p:animEffect transition="in" filter="fade">
                                      <p:cBhvr>
                                        <p:cTn id="7" dur="500"/>
                                        <p:tgtEl>
                                          <p:spTgt spid="77837"/>
                                        </p:tgtEl>
                                      </p:cBhvr>
                                    </p:animEffect>
                                  </p:childTnLst>
                                  <p:subTnLst>
                                    <p:audio>
                                      <p:cMediaNode>
                                        <p:cTn display="0" masterRel="sameClick">
                                          <p:stCondLst>
                                            <p:cond evt="begin" delay="0">
                                              <p:tn val="5"/>
                                            </p:cond>
                                          </p:stCondLst>
                                          <p:endCondLst>
                                            <p:cond evt="onStopAudio" delay="0">
                                              <p:tgtEl>
                                                <p:sldTgt/>
                                              </p:tgtEl>
                                            </p:cond>
                                          </p:endCondLst>
                                        </p:cTn>
                                        <p:tgtEl>
                                          <p:sndTgt r:embed="rId3" name="01 I.wav"/>
                                        </p:tgtEl>
                                      </p:cMediaNode>
                                    </p:audio>
                                  </p:subTnLst>
                                </p:cTn>
                              </p:par>
                            </p:childTnLst>
                          </p:cTn>
                        </p:par>
                        <p:par>
                          <p:cTn id="8" fill="hold" nodeType="afterGroup">
                            <p:stCondLst>
                              <p:cond delay="500"/>
                            </p:stCondLst>
                            <p:childTnLst>
                              <p:par>
                                <p:cTn id="9" presetID="23" presetClass="entr" presetSubtype="16" fill="hold" grpId="0" nodeType="afterEffect">
                                  <p:stCondLst>
                                    <p:cond delay="0"/>
                                  </p:stCondLst>
                                  <p:iterate type="wd">
                                    <p:tmPct val="20000"/>
                                  </p:iterate>
                                  <p:childTnLst>
                                    <p:set>
                                      <p:cBhvr>
                                        <p:cTn id="10" dur="1" fill="hold">
                                          <p:stCondLst>
                                            <p:cond delay="0"/>
                                          </p:stCondLst>
                                        </p:cTn>
                                        <p:tgtEl>
                                          <p:spTgt spid="77827"/>
                                        </p:tgtEl>
                                        <p:attrNameLst>
                                          <p:attrName>style.visibility</p:attrName>
                                        </p:attrNameLst>
                                      </p:cBhvr>
                                      <p:to>
                                        <p:strVal val="visible"/>
                                      </p:to>
                                    </p:set>
                                    <p:anim calcmode="lin" valueType="num">
                                      <p:cBhvr>
                                        <p:cTn id="11" dur="1000" fill="hold"/>
                                        <p:tgtEl>
                                          <p:spTgt spid="77827"/>
                                        </p:tgtEl>
                                        <p:attrNameLst>
                                          <p:attrName>ppt_w</p:attrName>
                                        </p:attrNameLst>
                                      </p:cBhvr>
                                      <p:tavLst>
                                        <p:tav tm="0">
                                          <p:val>
                                            <p:fltVal val="0"/>
                                          </p:val>
                                        </p:tav>
                                        <p:tav tm="100000">
                                          <p:val>
                                            <p:strVal val="#ppt_w"/>
                                          </p:val>
                                        </p:tav>
                                      </p:tavLst>
                                    </p:anim>
                                    <p:anim calcmode="lin" valueType="num">
                                      <p:cBhvr>
                                        <p:cTn id="12" dur="1000" fill="hold"/>
                                        <p:tgtEl>
                                          <p:spTgt spid="77827"/>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300"/>
                            </p:stCondLst>
                            <p:childTnLst>
                              <p:par>
                                <p:cTn id="14" presetID="23" presetClass="entr" presetSubtype="16" fill="hold" grpId="0" nodeType="afterEffect">
                                  <p:stCondLst>
                                    <p:cond delay="500"/>
                                  </p:stCondLst>
                                  <p:iterate type="wd">
                                    <p:tmPct val="20000"/>
                                  </p:iterate>
                                  <p:childTnLst>
                                    <p:set>
                                      <p:cBhvr>
                                        <p:cTn id="15" dur="1" fill="hold">
                                          <p:stCondLst>
                                            <p:cond delay="0"/>
                                          </p:stCondLst>
                                        </p:cTn>
                                        <p:tgtEl>
                                          <p:spTgt spid="77838"/>
                                        </p:tgtEl>
                                        <p:attrNameLst>
                                          <p:attrName>style.visibility</p:attrName>
                                        </p:attrNameLst>
                                      </p:cBhvr>
                                      <p:to>
                                        <p:strVal val="visible"/>
                                      </p:to>
                                    </p:set>
                                    <p:anim calcmode="lin" valueType="num">
                                      <p:cBhvr>
                                        <p:cTn id="16" dur="1000" fill="hold"/>
                                        <p:tgtEl>
                                          <p:spTgt spid="77838"/>
                                        </p:tgtEl>
                                        <p:attrNameLst>
                                          <p:attrName>ppt_w</p:attrName>
                                        </p:attrNameLst>
                                      </p:cBhvr>
                                      <p:tavLst>
                                        <p:tav tm="0">
                                          <p:val>
                                            <p:fltVal val="0"/>
                                          </p:val>
                                        </p:tav>
                                        <p:tav tm="100000">
                                          <p:val>
                                            <p:strVal val="#ppt_w"/>
                                          </p:val>
                                        </p:tav>
                                      </p:tavLst>
                                    </p:anim>
                                    <p:anim calcmode="lin" valueType="num">
                                      <p:cBhvr>
                                        <p:cTn id="17" dur="1000" fill="hold"/>
                                        <p:tgtEl>
                                          <p:spTgt spid="77838"/>
                                        </p:tgtEl>
                                        <p:attrNameLst>
                                          <p:attrName>ppt_h</p:attrName>
                                        </p:attrNameLst>
                                      </p:cBhvr>
                                      <p:tavLst>
                                        <p:tav tm="0">
                                          <p:val>
                                            <p:fltVal val="0"/>
                                          </p:val>
                                        </p:tav>
                                        <p:tav tm="100000">
                                          <p:val>
                                            <p:strVal val="#ppt_h"/>
                                          </p:val>
                                        </p:tav>
                                      </p:tavLst>
                                    </p:anim>
                                  </p:childTnLst>
                                </p:cTn>
                              </p:par>
                            </p:childTnLst>
                          </p:cTn>
                        </p:par>
                        <p:par>
                          <p:cTn id="18" fill="hold" nodeType="afterGroup">
                            <p:stCondLst>
                              <p:cond delay="4800"/>
                            </p:stCondLst>
                            <p:childTnLst>
                              <p:par>
                                <p:cTn id="19" presetID="23" presetClass="entr" presetSubtype="16" fill="hold" grpId="0" nodeType="afterEffect">
                                  <p:stCondLst>
                                    <p:cond delay="500"/>
                                  </p:stCondLst>
                                  <p:iterate type="wd">
                                    <p:tmPct val="20000"/>
                                  </p:iterate>
                                  <p:childTnLst>
                                    <p:set>
                                      <p:cBhvr>
                                        <p:cTn id="20" dur="1" fill="hold">
                                          <p:stCondLst>
                                            <p:cond delay="0"/>
                                          </p:stCondLst>
                                        </p:cTn>
                                        <p:tgtEl>
                                          <p:spTgt spid="77828"/>
                                        </p:tgtEl>
                                        <p:attrNameLst>
                                          <p:attrName>style.visibility</p:attrName>
                                        </p:attrNameLst>
                                      </p:cBhvr>
                                      <p:to>
                                        <p:strVal val="visible"/>
                                      </p:to>
                                    </p:set>
                                    <p:anim calcmode="lin" valueType="num">
                                      <p:cBhvr>
                                        <p:cTn id="21" dur="2000" fill="hold"/>
                                        <p:tgtEl>
                                          <p:spTgt spid="77828"/>
                                        </p:tgtEl>
                                        <p:attrNameLst>
                                          <p:attrName>ppt_w</p:attrName>
                                        </p:attrNameLst>
                                      </p:cBhvr>
                                      <p:tavLst>
                                        <p:tav tm="0">
                                          <p:val>
                                            <p:fltVal val="0"/>
                                          </p:val>
                                        </p:tav>
                                        <p:tav tm="100000">
                                          <p:val>
                                            <p:strVal val="#ppt_w"/>
                                          </p:val>
                                        </p:tav>
                                      </p:tavLst>
                                    </p:anim>
                                    <p:anim calcmode="lin" valueType="num">
                                      <p:cBhvr>
                                        <p:cTn id="22" dur="2000" fill="hold"/>
                                        <p:tgtEl>
                                          <p:spTgt spid="77828"/>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700"/>
                            </p:stCondLst>
                            <p:childTnLst>
                              <p:par>
                                <p:cTn id="24" presetID="23" presetClass="entr" presetSubtype="16" fill="hold" grpId="0" nodeType="afterEffect">
                                  <p:stCondLst>
                                    <p:cond delay="500"/>
                                  </p:stCondLst>
                                  <p:iterate type="wd">
                                    <p:tmPct val="20000"/>
                                  </p:iterate>
                                  <p:childTnLst>
                                    <p:set>
                                      <p:cBhvr>
                                        <p:cTn id="25" dur="1" fill="hold">
                                          <p:stCondLst>
                                            <p:cond delay="0"/>
                                          </p:stCondLst>
                                        </p:cTn>
                                        <p:tgtEl>
                                          <p:spTgt spid="77829"/>
                                        </p:tgtEl>
                                        <p:attrNameLst>
                                          <p:attrName>style.visibility</p:attrName>
                                        </p:attrNameLst>
                                      </p:cBhvr>
                                      <p:to>
                                        <p:strVal val="visible"/>
                                      </p:to>
                                    </p:set>
                                    <p:anim calcmode="lin" valueType="num">
                                      <p:cBhvr>
                                        <p:cTn id="26" dur="2000" fill="hold"/>
                                        <p:tgtEl>
                                          <p:spTgt spid="77829"/>
                                        </p:tgtEl>
                                        <p:attrNameLst>
                                          <p:attrName>ppt_w</p:attrName>
                                        </p:attrNameLst>
                                      </p:cBhvr>
                                      <p:tavLst>
                                        <p:tav tm="0">
                                          <p:val>
                                            <p:fltVal val="0"/>
                                          </p:val>
                                        </p:tav>
                                        <p:tav tm="100000">
                                          <p:val>
                                            <p:strVal val="#ppt_w"/>
                                          </p:val>
                                        </p:tav>
                                      </p:tavLst>
                                    </p:anim>
                                    <p:anim calcmode="lin" valueType="num">
                                      <p:cBhvr>
                                        <p:cTn id="27" dur="2000" fill="hold"/>
                                        <p:tgtEl>
                                          <p:spTgt spid="77829"/>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0600"/>
                            </p:stCondLst>
                            <p:childTnLst>
                              <p:par>
                                <p:cTn id="29" presetID="23" presetClass="entr" presetSubtype="16" fill="hold" grpId="0" nodeType="afterEffect">
                                  <p:stCondLst>
                                    <p:cond delay="500"/>
                                  </p:stCondLst>
                                  <p:iterate type="wd">
                                    <p:tmPct val="20000"/>
                                  </p:iterate>
                                  <p:childTnLst>
                                    <p:set>
                                      <p:cBhvr>
                                        <p:cTn id="30" dur="1" fill="hold">
                                          <p:stCondLst>
                                            <p:cond delay="0"/>
                                          </p:stCondLst>
                                        </p:cTn>
                                        <p:tgtEl>
                                          <p:spTgt spid="77830"/>
                                        </p:tgtEl>
                                        <p:attrNameLst>
                                          <p:attrName>style.visibility</p:attrName>
                                        </p:attrNameLst>
                                      </p:cBhvr>
                                      <p:to>
                                        <p:strVal val="visible"/>
                                      </p:to>
                                    </p:set>
                                    <p:anim calcmode="lin" valueType="num">
                                      <p:cBhvr>
                                        <p:cTn id="31" dur="2000" fill="hold"/>
                                        <p:tgtEl>
                                          <p:spTgt spid="77830"/>
                                        </p:tgtEl>
                                        <p:attrNameLst>
                                          <p:attrName>ppt_w</p:attrName>
                                        </p:attrNameLst>
                                      </p:cBhvr>
                                      <p:tavLst>
                                        <p:tav tm="0">
                                          <p:val>
                                            <p:fltVal val="0"/>
                                          </p:val>
                                        </p:tav>
                                        <p:tav tm="100000">
                                          <p:val>
                                            <p:strVal val="#ppt_w"/>
                                          </p:val>
                                        </p:tav>
                                      </p:tavLst>
                                    </p:anim>
                                    <p:anim calcmode="lin" valueType="num">
                                      <p:cBhvr>
                                        <p:cTn id="32" dur="2000" fill="hold"/>
                                        <p:tgtEl>
                                          <p:spTgt spid="77830"/>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3500"/>
                            </p:stCondLst>
                            <p:childTnLst>
                              <p:par>
                                <p:cTn id="34" presetID="23" presetClass="entr" presetSubtype="16" fill="hold" grpId="0" nodeType="afterEffect">
                                  <p:stCondLst>
                                    <p:cond delay="500"/>
                                  </p:stCondLst>
                                  <p:iterate type="wd">
                                    <p:tmPct val="20000"/>
                                  </p:iterate>
                                  <p:childTnLst>
                                    <p:set>
                                      <p:cBhvr>
                                        <p:cTn id="35" dur="1" fill="hold">
                                          <p:stCondLst>
                                            <p:cond delay="0"/>
                                          </p:stCondLst>
                                        </p:cTn>
                                        <p:tgtEl>
                                          <p:spTgt spid="77831"/>
                                        </p:tgtEl>
                                        <p:attrNameLst>
                                          <p:attrName>style.visibility</p:attrName>
                                        </p:attrNameLst>
                                      </p:cBhvr>
                                      <p:to>
                                        <p:strVal val="visible"/>
                                      </p:to>
                                    </p:set>
                                    <p:anim calcmode="lin" valueType="num">
                                      <p:cBhvr>
                                        <p:cTn id="36" dur="2000" fill="hold"/>
                                        <p:tgtEl>
                                          <p:spTgt spid="77831"/>
                                        </p:tgtEl>
                                        <p:attrNameLst>
                                          <p:attrName>ppt_w</p:attrName>
                                        </p:attrNameLst>
                                      </p:cBhvr>
                                      <p:tavLst>
                                        <p:tav tm="0">
                                          <p:val>
                                            <p:fltVal val="0"/>
                                          </p:val>
                                        </p:tav>
                                        <p:tav tm="100000">
                                          <p:val>
                                            <p:strVal val="#ppt_w"/>
                                          </p:val>
                                        </p:tav>
                                      </p:tavLst>
                                    </p:anim>
                                    <p:anim calcmode="lin" valueType="num">
                                      <p:cBhvr>
                                        <p:cTn id="37" dur="2000" fill="hold"/>
                                        <p:tgtEl>
                                          <p:spTgt spid="77831"/>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6400"/>
                            </p:stCondLst>
                            <p:childTnLst>
                              <p:par>
                                <p:cTn id="39" presetID="23" presetClass="entr" presetSubtype="16" fill="hold" grpId="0" nodeType="afterEffect">
                                  <p:stCondLst>
                                    <p:cond delay="500"/>
                                  </p:stCondLst>
                                  <p:iterate type="wd">
                                    <p:tmPct val="20000"/>
                                  </p:iterate>
                                  <p:childTnLst>
                                    <p:set>
                                      <p:cBhvr>
                                        <p:cTn id="40" dur="1" fill="hold">
                                          <p:stCondLst>
                                            <p:cond delay="0"/>
                                          </p:stCondLst>
                                        </p:cTn>
                                        <p:tgtEl>
                                          <p:spTgt spid="77832"/>
                                        </p:tgtEl>
                                        <p:attrNameLst>
                                          <p:attrName>style.visibility</p:attrName>
                                        </p:attrNameLst>
                                      </p:cBhvr>
                                      <p:to>
                                        <p:strVal val="visible"/>
                                      </p:to>
                                    </p:set>
                                    <p:anim calcmode="lin" valueType="num">
                                      <p:cBhvr>
                                        <p:cTn id="41" dur="2000" fill="hold"/>
                                        <p:tgtEl>
                                          <p:spTgt spid="77832"/>
                                        </p:tgtEl>
                                        <p:attrNameLst>
                                          <p:attrName>ppt_w</p:attrName>
                                        </p:attrNameLst>
                                      </p:cBhvr>
                                      <p:tavLst>
                                        <p:tav tm="0">
                                          <p:val>
                                            <p:fltVal val="0"/>
                                          </p:val>
                                        </p:tav>
                                        <p:tav tm="100000">
                                          <p:val>
                                            <p:strVal val="#ppt_w"/>
                                          </p:val>
                                        </p:tav>
                                      </p:tavLst>
                                    </p:anim>
                                    <p:anim calcmode="lin" valueType="num">
                                      <p:cBhvr>
                                        <p:cTn id="42" dur="2000" fill="hold"/>
                                        <p:tgtEl>
                                          <p:spTgt spid="77832"/>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9300"/>
                            </p:stCondLst>
                            <p:childTnLst>
                              <p:par>
                                <p:cTn id="44" presetID="10" presetClass="entr" presetSubtype="0" fill="hold" grpId="0" nodeType="afterEffect">
                                  <p:stCondLst>
                                    <p:cond delay="0"/>
                                  </p:stCondLst>
                                  <p:childTnLst>
                                    <p:set>
                                      <p:cBhvr>
                                        <p:cTn id="45" dur="1" fill="hold">
                                          <p:stCondLst>
                                            <p:cond delay="0"/>
                                          </p:stCondLst>
                                        </p:cTn>
                                        <p:tgtEl>
                                          <p:spTgt spid="77836"/>
                                        </p:tgtEl>
                                        <p:attrNameLst>
                                          <p:attrName>style.visibility</p:attrName>
                                        </p:attrNameLst>
                                      </p:cBhvr>
                                      <p:to>
                                        <p:strVal val="visible"/>
                                      </p:to>
                                    </p:set>
                                    <p:animEffect transition="in" filter="fade">
                                      <p:cBhvr>
                                        <p:cTn id="46" dur="2000"/>
                                        <p:tgtEl>
                                          <p:spTgt spid="7783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7833"/>
                                        </p:tgtEl>
                                        <p:attrNameLst>
                                          <p:attrName>style.visibility</p:attrName>
                                        </p:attrNameLst>
                                      </p:cBhvr>
                                      <p:to>
                                        <p:strVal val="visible"/>
                                      </p:to>
                                    </p:set>
                                    <p:animEffect transition="in" filter="fade">
                                      <p:cBhvr>
                                        <p:cTn id="51" dur="2000"/>
                                        <p:tgtEl>
                                          <p:spTgt spid="778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7834"/>
                                        </p:tgtEl>
                                        <p:attrNameLst>
                                          <p:attrName>style.visibility</p:attrName>
                                        </p:attrNameLst>
                                      </p:cBhvr>
                                      <p:to>
                                        <p:strVal val="visible"/>
                                      </p:to>
                                    </p:set>
                                    <p:animEffect transition="in" filter="fade">
                                      <p:cBhvr>
                                        <p:cTn id="54" dur="2000"/>
                                        <p:tgtEl>
                                          <p:spTgt spid="77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utoUpdateAnimBg="0"/>
      <p:bldP spid="77828" grpId="0" autoUpdateAnimBg="0"/>
      <p:bldP spid="77829" grpId="0" autoUpdateAnimBg="0"/>
      <p:bldP spid="77830" grpId="0" autoUpdateAnimBg="0"/>
      <p:bldP spid="77831" grpId="0" autoUpdateAnimBg="0"/>
      <p:bldP spid="77832" grpId="0" autoUpdateAnimBg="0"/>
      <p:bldP spid="77833" grpId="0"/>
      <p:bldP spid="77834" grpId="0"/>
      <p:bldP spid="77836" grpId="0" autoUpdateAnimBg="0"/>
      <p:bldP spid="77837" grpId="0"/>
      <p:bldP spid="778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a:extLst>
              <a:ext uri="{FF2B5EF4-FFF2-40B4-BE49-F238E27FC236}">
                <a16:creationId xmlns:a16="http://schemas.microsoft.com/office/drawing/2014/main" id="{98292828-7D97-4C65-8BE6-B71A41D273AE}"/>
              </a:ext>
            </a:extLst>
          </p:cNvPr>
          <p:cNvSpPr txBox="1">
            <a:spLocks noChangeArrowheads="1"/>
          </p:cNvSpPr>
          <p:nvPr/>
        </p:nvSpPr>
        <p:spPr bwMode="auto">
          <a:xfrm>
            <a:off x="3124200" y="2286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PHONETIC CONTRASTS</a:t>
            </a:r>
          </a:p>
        </p:txBody>
      </p:sp>
      <p:sp>
        <p:nvSpPr>
          <p:cNvPr id="78851" name="Text Box 3">
            <a:extLst>
              <a:ext uri="{FF2B5EF4-FFF2-40B4-BE49-F238E27FC236}">
                <a16:creationId xmlns:a16="http://schemas.microsoft.com/office/drawing/2014/main" id="{5F90A932-2A93-4C05-A04D-581EE8CDD112}"/>
              </a:ext>
            </a:extLst>
          </p:cNvPr>
          <p:cNvSpPr txBox="1">
            <a:spLocks noChangeArrowheads="1"/>
          </p:cNvSpPr>
          <p:nvPr/>
        </p:nvSpPr>
        <p:spPr bwMode="auto">
          <a:xfrm>
            <a:off x="1752600" y="685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cs typeface="Arial" panose="020B0604020202020204" pitchFamily="34" charset="0"/>
              </a:rPr>
              <a:t>Short i		-		Short e</a:t>
            </a:r>
            <a:endParaRPr lang="en-US" altLang="en-US" sz="2400" b="1">
              <a:latin typeface="Lucida Sans Unicode" panose="020B0602030504020204" pitchFamily="34" charset="0"/>
              <a:cs typeface="Lucida Sans Unicode" panose="020B0602030504020204" pitchFamily="34" charset="0"/>
            </a:endParaRPr>
          </a:p>
        </p:txBody>
      </p:sp>
      <p:sp>
        <p:nvSpPr>
          <p:cNvPr id="78852" name="Text Box 4">
            <a:extLst>
              <a:ext uri="{FF2B5EF4-FFF2-40B4-BE49-F238E27FC236}">
                <a16:creationId xmlns:a16="http://schemas.microsoft.com/office/drawing/2014/main" id="{BD8FC0D9-EB43-43CA-A8C7-795ED128ECAA}"/>
              </a:ext>
            </a:extLst>
          </p:cNvPr>
          <p:cNvSpPr txBox="1">
            <a:spLocks noChangeArrowheads="1"/>
          </p:cNvSpPr>
          <p:nvPr/>
        </p:nvSpPr>
        <p:spPr bwMode="auto">
          <a:xfrm>
            <a:off x="2819400" y="1905000"/>
            <a:ext cx="4114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bill	 	     bell</a:t>
            </a:r>
          </a:p>
        </p:txBody>
      </p:sp>
      <p:sp>
        <p:nvSpPr>
          <p:cNvPr id="78853" name="Text Box 5">
            <a:extLst>
              <a:ext uri="{FF2B5EF4-FFF2-40B4-BE49-F238E27FC236}">
                <a16:creationId xmlns:a16="http://schemas.microsoft.com/office/drawing/2014/main" id="{C184FA85-D04E-4C4B-8774-F7D9BDF474AF}"/>
              </a:ext>
            </a:extLst>
          </p:cNvPr>
          <p:cNvSpPr txBox="1">
            <a:spLocks noChangeArrowheads="1"/>
          </p:cNvSpPr>
          <p:nvPr/>
        </p:nvSpPr>
        <p:spPr bwMode="auto">
          <a:xfrm>
            <a:off x="2819400" y="2667000"/>
            <a:ext cx="403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him		     hem</a:t>
            </a:r>
            <a:endParaRPr lang="en-US" altLang="en-US">
              <a:cs typeface="Arial" panose="020B0604020202020204" pitchFamily="34" charset="0"/>
            </a:endParaRPr>
          </a:p>
        </p:txBody>
      </p:sp>
      <p:sp>
        <p:nvSpPr>
          <p:cNvPr id="78854" name="Text Box 6">
            <a:extLst>
              <a:ext uri="{FF2B5EF4-FFF2-40B4-BE49-F238E27FC236}">
                <a16:creationId xmlns:a16="http://schemas.microsoft.com/office/drawing/2014/main" id="{6F7D64A8-6C97-4700-A3FC-7465DD0648FE}"/>
              </a:ext>
            </a:extLst>
          </p:cNvPr>
          <p:cNvSpPr txBox="1">
            <a:spLocks noChangeArrowheads="1"/>
          </p:cNvSpPr>
          <p:nvPr/>
        </p:nvSpPr>
        <p:spPr bwMode="auto">
          <a:xfrm>
            <a:off x="2819400" y="3505200"/>
            <a:ext cx="388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lid		     led</a:t>
            </a:r>
            <a:endParaRPr lang="en-US" altLang="en-US">
              <a:cs typeface="Arial" panose="020B0604020202020204" pitchFamily="34" charset="0"/>
            </a:endParaRPr>
          </a:p>
        </p:txBody>
      </p:sp>
      <p:sp>
        <p:nvSpPr>
          <p:cNvPr id="78855" name="Text Box 7">
            <a:extLst>
              <a:ext uri="{FF2B5EF4-FFF2-40B4-BE49-F238E27FC236}">
                <a16:creationId xmlns:a16="http://schemas.microsoft.com/office/drawing/2014/main" id="{9480E237-8326-4DD1-A4AC-6D8C5354F2FB}"/>
              </a:ext>
            </a:extLst>
          </p:cNvPr>
          <p:cNvSpPr txBox="1">
            <a:spLocks noChangeArrowheads="1"/>
          </p:cNvSpPr>
          <p:nvPr/>
        </p:nvSpPr>
        <p:spPr bwMode="auto">
          <a:xfrm>
            <a:off x="2819400" y="43434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pick		     peck</a:t>
            </a:r>
          </a:p>
        </p:txBody>
      </p:sp>
      <p:sp>
        <p:nvSpPr>
          <p:cNvPr id="78856" name="Text Box 8">
            <a:extLst>
              <a:ext uri="{FF2B5EF4-FFF2-40B4-BE49-F238E27FC236}">
                <a16:creationId xmlns:a16="http://schemas.microsoft.com/office/drawing/2014/main" id="{B29BBC05-32F4-4770-9FC9-3F6BB50929B2}"/>
              </a:ext>
            </a:extLst>
          </p:cNvPr>
          <p:cNvSpPr txBox="1">
            <a:spLocks noChangeArrowheads="1"/>
          </p:cNvSpPr>
          <p:nvPr/>
        </p:nvSpPr>
        <p:spPr bwMode="auto">
          <a:xfrm>
            <a:off x="2819400" y="51816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tin		     ten</a:t>
            </a:r>
            <a:endParaRPr lang="en-US" altLang="en-US">
              <a:cs typeface="Arial" panose="020B0604020202020204" pitchFamily="34" charset="0"/>
            </a:endParaRPr>
          </a:p>
        </p:txBody>
      </p:sp>
      <p:sp>
        <p:nvSpPr>
          <p:cNvPr id="78857" name="Text Box 9">
            <a:extLst>
              <a:ext uri="{FF2B5EF4-FFF2-40B4-BE49-F238E27FC236}">
                <a16:creationId xmlns:a16="http://schemas.microsoft.com/office/drawing/2014/main" id="{B46BDC67-2508-4DEC-8296-CC21B3570278}"/>
              </a:ext>
            </a:extLst>
          </p:cNvPr>
          <p:cNvSpPr txBox="1">
            <a:spLocks noChangeArrowheads="1"/>
          </p:cNvSpPr>
          <p:nvPr/>
        </p:nvSpPr>
        <p:spPr bwMode="auto">
          <a:xfrm>
            <a:off x="228600" y="1905000"/>
            <a:ext cx="213360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15000"/>
              </a:lnSpc>
              <a:spcBef>
                <a:spcPct val="50000"/>
              </a:spcBef>
            </a:pPr>
            <a:r>
              <a:rPr lang="ar-SA" altLang="en-US" sz="3200" b="1">
                <a:solidFill>
                  <a:srgbClr val="0000FF"/>
                </a:solidFill>
                <a:cs typeface="Arial" panose="020B0604020202020204" pitchFamily="34" charset="0"/>
              </a:rPr>
              <a:t>فاتوره</a:t>
            </a:r>
          </a:p>
          <a:p>
            <a:pPr algn="r">
              <a:lnSpc>
                <a:spcPct val="115000"/>
              </a:lnSpc>
              <a:spcBef>
                <a:spcPct val="50000"/>
              </a:spcBef>
            </a:pPr>
            <a:r>
              <a:rPr lang="ar-SA" altLang="en-US" sz="3200" b="1">
                <a:solidFill>
                  <a:srgbClr val="0000FF"/>
                </a:solidFill>
                <a:cs typeface="Arial" panose="020B0604020202020204" pitchFamily="34" charset="0"/>
              </a:rPr>
              <a:t>هو</a:t>
            </a:r>
          </a:p>
          <a:p>
            <a:pPr algn="r">
              <a:lnSpc>
                <a:spcPct val="115000"/>
              </a:lnSpc>
              <a:spcBef>
                <a:spcPct val="50000"/>
              </a:spcBef>
            </a:pPr>
            <a:r>
              <a:rPr lang="ar-SA" altLang="en-US" sz="3200" b="1">
                <a:solidFill>
                  <a:srgbClr val="0000FF"/>
                </a:solidFill>
                <a:cs typeface="Arial" panose="020B0604020202020204" pitchFamily="34" charset="0"/>
              </a:rPr>
              <a:t>غطاء</a:t>
            </a:r>
          </a:p>
          <a:p>
            <a:pPr algn="r">
              <a:lnSpc>
                <a:spcPct val="115000"/>
              </a:lnSpc>
              <a:spcBef>
                <a:spcPct val="50000"/>
              </a:spcBef>
            </a:pPr>
            <a:r>
              <a:rPr lang="ar-SA" altLang="en-US" sz="3200" b="1">
                <a:solidFill>
                  <a:srgbClr val="0000FF"/>
                </a:solidFill>
                <a:cs typeface="Arial" panose="020B0604020202020204" pitchFamily="34" charset="0"/>
              </a:rPr>
              <a:t>ينتقي أو يخنار</a:t>
            </a:r>
          </a:p>
          <a:p>
            <a:pPr algn="r">
              <a:lnSpc>
                <a:spcPct val="115000"/>
              </a:lnSpc>
              <a:spcBef>
                <a:spcPct val="50000"/>
              </a:spcBef>
            </a:pPr>
            <a:r>
              <a:rPr lang="ar-SA" altLang="en-US" sz="3200" b="1">
                <a:solidFill>
                  <a:srgbClr val="0000FF"/>
                </a:solidFill>
                <a:cs typeface="Arial" panose="020B0604020202020204" pitchFamily="34" charset="0"/>
              </a:rPr>
              <a:t>قصدير</a:t>
            </a:r>
            <a:endParaRPr lang="en-US" altLang="en-US" sz="3200" b="1">
              <a:solidFill>
                <a:srgbClr val="0000FF"/>
              </a:solidFill>
              <a:cs typeface="Arial" panose="020B0604020202020204" pitchFamily="34" charset="0"/>
            </a:endParaRPr>
          </a:p>
        </p:txBody>
      </p:sp>
      <p:sp>
        <p:nvSpPr>
          <p:cNvPr id="78858" name="Text Box 10">
            <a:extLst>
              <a:ext uri="{FF2B5EF4-FFF2-40B4-BE49-F238E27FC236}">
                <a16:creationId xmlns:a16="http://schemas.microsoft.com/office/drawing/2014/main" id="{0C20FDB3-FC5D-40A4-8EC1-950C21A4C712}"/>
              </a:ext>
            </a:extLst>
          </p:cNvPr>
          <p:cNvSpPr txBox="1">
            <a:spLocks noChangeArrowheads="1"/>
          </p:cNvSpPr>
          <p:nvPr/>
        </p:nvSpPr>
        <p:spPr bwMode="auto">
          <a:xfrm>
            <a:off x="6400800" y="1905000"/>
            <a:ext cx="2514600" cy="387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spcBef>
                <a:spcPct val="50000"/>
              </a:spcBef>
            </a:pPr>
            <a:r>
              <a:rPr lang="ar-SA" altLang="en-US" sz="3200" b="1">
                <a:solidFill>
                  <a:srgbClr val="0000FF"/>
                </a:solidFill>
                <a:cs typeface="Arial" panose="020B0604020202020204" pitchFamily="34" charset="0"/>
              </a:rPr>
              <a:t>جرس</a:t>
            </a:r>
          </a:p>
          <a:p>
            <a:pPr>
              <a:lnSpc>
                <a:spcPct val="115000"/>
              </a:lnSpc>
              <a:spcBef>
                <a:spcPct val="50000"/>
              </a:spcBef>
            </a:pPr>
            <a:r>
              <a:rPr lang="ar-SA" altLang="en-US" sz="3200" b="1">
                <a:solidFill>
                  <a:srgbClr val="0000FF"/>
                </a:solidFill>
                <a:cs typeface="Arial" panose="020B0604020202020204" pitchFamily="34" charset="0"/>
              </a:rPr>
              <a:t>ترأس من يترأس</a:t>
            </a:r>
          </a:p>
          <a:p>
            <a:pPr>
              <a:lnSpc>
                <a:spcPct val="115000"/>
              </a:lnSpc>
              <a:spcBef>
                <a:spcPct val="50000"/>
              </a:spcBef>
            </a:pPr>
            <a:r>
              <a:rPr lang="ar-SA" altLang="en-US" sz="3200" b="1">
                <a:solidFill>
                  <a:srgbClr val="0000FF"/>
                </a:solidFill>
                <a:cs typeface="Arial" panose="020B0604020202020204" pitchFamily="34" charset="0"/>
              </a:rPr>
              <a:t>يترأس</a:t>
            </a:r>
          </a:p>
          <a:p>
            <a:pPr>
              <a:lnSpc>
                <a:spcPct val="115000"/>
              </a:lnSpc>
              <a:spcBef>
                <a:spcPct val="50000"/>
              </a:spcBef>
            </a:pPr>
            <a:r>
              <a:rPr lang="ar-SA" altLang="en-US" sz="3200" b="1">
                <a:solidFill>
                  <a:srgbClr val="0000FF"/>
                </a:solidFill>
                <a:cs typeface="Arial" panose="020B0604020202020204" pitchFamily="34" charset="0"/>
              </a:rPr>
              <a:t>ينقر</a:t>
            </a:r>
          </a:p>
          <a:p>
            <a:pPr>
              <a:lnSpc>
                <a:spcPct val="115000"/>
              </a:lnSpc>
              <a:spcBef>
                <a:spcPct val="50000"/>
              </a:spcBef>
            </a:pPr>
            <a:r>
              <a:rPr lang="ar-SA" altLang="en-US" sz="3200" b="1">
                <a:solidFill>
                  <a:srgbClr val="0000FF"/>
                </a:solidFill>
                <a:cs typeface="Arial" panose="020B0604020202020204" pitchFamily="34" charset="0"/>
              </a:rPr>
              <a:t>رقم عشرة</a:t>
            </a:r>
            <a:endParaRPr lang="en-US" altLang="en-US" sz="3200" b="1">
              <a:solidFill>
                <a:srgbClr val="0000FF"/>
              </a:solidFill>
              <a:cs typeface="Arial" panose="020B0604020202020204" pitchFamily="34" charset="0"/>
            </a:endParaRPr>
          </a:p>
        </p:txBody>
      </p:sp>
      <p:sp>
        <p:nvSpPr>
          <p:cNvPr id="78859" name="AutoShape 11">
            <a:hlinkClick r:id="" action="ppaction://hlinkshowjump?jump=nextslide" highlightClick="1"/>
            <a:extLst>
              <a:ext uri="{FF2B5EF4-FFF2-40B4-BE49-F238E27FC236}">
                <a16:creationId xmlns:a16="http://schemas.microsoft.com/office/drawing/2014/main" id="{39D99C95-4348-4AD4-9FA5-2540ED4EE00D}"/>
              </a:ext>
            </a:extLst>
          </p:cNvPr>
          <p:cNvSpPr>
            <a:spLocks noChangeArrowheads="1"/>
          </p:cNvSpPr>
          <p:nvPr/>
        </p:nvSpPr>
        <p:spPr bwMode="auto">
          <a:xfrm>
            <a:off x="8458200" y="6248400"/>
            <a:ext cx="304800" cy="3048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860" name="Text Box 12">
            <a:extLst>
              <a:ext uri="{FF2B5EF4-FFF2-40B4-BE49-F238E27FC236}">
                <a16:creationId xmlns:a16="http://schemas.microsoft.com/office/drawing/2014/main" id="{B70D3518-67D4-4854-90A9-692886DC2EAC}"/>
              </a:ext>
            </a:extLst>
          </p:cNvPr>
          <p:cNvSpPr txBox="1">
            <a:spLocks noChangeArrowheads="1"/>
          </p:cNvSpPr>
          <p:nvPr/>
        </p:nvSpPr>
        <p:spPr bwMode="auto">
          <a:xfrm>
            <a:off x="3810000" y="57150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ar-SA" altLang="en-US" sz="3200" b="1">
                <a:solidFill>
                  <a:srgbClr val="0000FF"/>
                </a:solidFill>
                <a:cs typeface="Arial" panose="020B0604020202020204" pitchFamily="34" charset="0"/>
              </a:rPr>
              <a:t>بالعربيه</a:t>
            </a:r>
            <a:endParaRPr lang="en-US" altLang="en-US" sz="3200" b="1">
              <a:solidFill>
                <a:srgbClr val="0000FF"/>
              </a:solidFill>
              <a:cs typeface="Arial" panose="020B0604020202020204" pitchFamily="34" charset="0"/>
            </a:endParaRPr>
          </a:p>
        </p:txBody>
      </p:sp>
      <p:sp>
        <p:nvSpPr>
          <p:cNvPr id="78861" name="Text Box 13">
            <a:extLst>
              <a:ext uri="{FF2B5EF4-FFF2-40B4-BE49-F238E27FC236}">
                <a16:creationId xmlns:a16="http://schemas.microsoft.com/office/drawing/2014/main" id="{249F2884-81BB-4BA4-BBAC-D184BCD3043D}"/>
              </a:ext>
            </a:extLst>
          </p:cNvPr>
          <p:cNvSpPr txBox="1">
            <a:spLocks noChangeArrowheads="1"/>
          </p:cNvSpPr>
          <p:nvPr/>
        </p:nvSpPr>
        <p:spPr bwMode="auto">
          <a:xfrm>
            <a:off x="533400" y="700088"/>
            <a:ext cx="22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accent1"/>
                </a:solidFill>
                <a:cs typeface="Arial" panose="020B0604020202020204" pitchFamily="34" charset="0"/>
              </a:rPr>
              <a:t>.</a:t>
            </a:r>
          </a:p>
        </p:txBody>
      </p:sp>
      <p:sp>
        <p:nvSpPr>
          <p:cNvPr id="78862" name="Text Box 14">
            <a:extLst>
              <a:ext uri="{FF2B5EF4-FFF2-40B4-BE49-F238E27FC236}">
                <a16:creationId xmlns:a16="http://schemas.microsoft.com/office/drawing/2014/main" id="{61F0A17E-780F-40DE-973C-58AA00F147F8}"/>
              </a:ext>
            </a:extLst>
          </p:cNvPr>
          <p:cNvSpPr txBox="1">
            <a:spLocks noChangeArrowheads="1"/>
          </p:cNvSpPr>
          <p:nvPr/>
        </p:nvSpPr>
        <p:spPr bwMode="auto">
          <a:xfrm>
            <a:off x="2819400" y="12192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Lucida Sans Unicode" panose="020B0602030504020204" pitchFamily="34" charset="0"/>
                <a:cs typeface="Lucida Sans Unicode" panose="020B0602030504020204" pitchFamily="34" charset="0"/>
              </a:rPr>
              <a:t>[ ɪ ]		      [ ɛ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05BE2AFF-8B46-4A10-A786-B3F179DFCD86}"/>
              </a:ext>
            </a:extLst>
          </p:cNvPr>
          <p:cNvSpPr txBox="1">
            <a:spLocks noChangeArrowheads="1"/>
          </p:cNvSpPr>
          <p:nvPr/>
        </p:nvSpPr>
        <p:spPr bwMode="auto">
          <a:xfrm>
            <a:off x="3124200" y="2286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PHONETIC CONTRASTS</a:t>
            </a:r>
          </a:p>
        </p:txBody>
      </p:sp>
      <p:sp>
        <p:nvSpPr>
          <p:cNvPr id="79875" name="Text Box 3">
            <a:extLst>
              <a:ext uri="{FF2B5EF4-FFF2-40B4-BE49-F238E27FC236}">
                <a16:creationId xmlns:a16="http://schemas.microsoft.com/office/drawing/2014/main" id="{C303B3DF-44DD-4FFB-A717-F4E09056C493}"/>
              </a:ext>
            </a:extLst>
          </p:cNvPr>
          <p:cNvSpPr txBox="1">
            <a:spLocks noChangeArrowheads="1"/>
          </p:cNvSpPr>
          <p:nvPr/>
        </p:nvSpPr>
        <p:spPr bwMode="auto">
          <a:xfrm>
            <a:off x="1752600" y="685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cs typeface="Arial" panose="020B0604020202020204" pitchFamily="34" charset="0"/>
              </a:rPr>
              <a:t>Short i		-		Short o</a:t>
            </a:r>
            <a:endParaRPr lang="en-US" altLang="en-US" sz="2400" b="1">
              <a:latin typeface="Lucida Sans Unicode" panose="020B0602030504020204" pitchFamily="34" charset="0"/>
              <a:cs typeface="Lucida Sans Unicode" panose="020B0602030504020204" pitchFamily="34" charset="0"/>
            </a:endParaRPr>
          </a:p>
        </p:txBody>
      </p:sp>
      <p:sp>
        <p:nvSpPr>
          <p:cNvPr id="79876" name="Text Box 4">
            <a:extLst>
              <a:ext uri="{FF2B5EF4-FFF2-40B4-BE49-F238E27FC236}">
                <a16:creationId xmlns:a16="http://schemas.microsoft.com/office/drawing/2014/main" id="{CEFBD236-473F-4006-A02E-0C318544E573}"/>
              </a:ext>
            </a:extLst>
          </p:cNvPr>
          <p:cNvSpPr txBox="1">
            <a:spLocks noChangeArrowheads="1"/>
          </p:cNvSpPr>
          <p:nvPr/>
        </p:nvSpPr>
        <p:spPr bwMode="auto">
          <a:xfrm>
            <a:off x="2819400" y="1905000"/>
            <a:ext cx="388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big	 		bog</a:t>
            </a:r>
          </a:p>
        </p:txBody>
      </p:sp>
      <p:sp>
        <p:nvSpPr>
          <p:cNvPr id="79877" name="Text Box 5">
            <a:extLst>
              <a:ext uri="{FF2B5EF4-FFF2-40B4-BE49-F238E27FC236}">
                <a16:creationId xmlns:a16="http://schemas.microsoft.com/office/drawing/2014/main" id="{E048242C-311A-499B-9227-83C79E729223}"/>
              </a:ext>
            </a:extLst>
          </p:cNvPr>
          <p:cNvSpPr txBox="1">
            <a:spLocks noChangeArrowheads="1"/>
          </p:cNvSpPr>
          <p:nvPr/>
        </p:nvSpPr>
        <p:spPr bwMode="auto">
          <a:xfrm>
            <a:off x="2819400" y="2667000"/>
            <a:ext cx="388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fig			fog</a:t>
            </a:r>
            <a:endParaRPr lang="en-US" altLang="en-US">
              <a:cs typeface="Arial" panose="020B0604020202020204" pitchFamily="34" charset="0"/>
            </a:endParaRPr>
          </a:p>
        </p:txBody>
      </p:sp>
      <p:sp>
        <p:nvSpPr>
          <p:cNvPr id="79878" name="Text Box 6">
            <a:extLst>
              <a:ext uri="{FF2B5EF4-FFF2-40B4-BE49-F238E27FC236}">
                <a16:creationId xmlns:a16="http://schemas.microsoft.com/office/drawing/2014/main" id="{4ADDE132-8A64-4B7A-97A7-8F660FD9D19A}"/>
              </a:ext>
            </a:extLst>
          </p:cNvPr>
          <p:cNvSpPr txBox="1">
            <a:spLocks noChangeArrowheads="1"/>
          </p:cNvSpPr>
          <p:nvPr/>
        </p:nvSpPr>
        <p:spPr bwMode="auto">
          <a:xfrm>
            <a:off x="2819400" y="35052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hit			hot</a:t>
            </a:r>
          </a:p>
        </p:txBody>
      </p:sp>
      <p:sp>
        <p:nvSpPr>
          <p:cNvPr id="79879" name="Text Box 7">
            <a:extLst>
              <a:ext uri="{FF2B5EF4-FFF2-40B4-BE49-F238E27FC236}">
                <a16:creationId xmlns:a16="http://schemas.microsoft.com/office/drawing/2014/main" id="{13E82DD6-CB65-429D-87F0-76ECA0392882}"/>
              </a:ext>
            </a:extLst>
          </p:cNvPr>
          <p:cNvSpPr txBox="1">
            <a:spLocks noChangeArrowheads="1"/>
          </p:cNvSpPr>
          <p:nvPr/>
        </p:nvSpPr>
        <p:spPr bwMode="auto">
          <a:xfrm>
            <a:off x="2819400" y="4343400"/>
            <a:ext cx="388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pip			pop</a:t>
            </a:r>
          </a:p>
        </p:txBody>
      </p:sp>
      <p:sp>
        <p:nvSpPr>
          <p:cNvPr id="79880" name="Text Box 8">
            <a:extLst>
              <a:ext uri="{FF2B5EF4-FFF2-40B4-BE49-F238E27FC236}">
                <a16:creationId xmlns:a16="http://schemas.microsoft.com/office/drawing/2014/main" id="{64F3D0DC-0986-40F0-AAFE-8120CF0BC3A0}"/>
              </a:ext>
            </a:extLst>
          </p:cNvPr>
          <p:cNvSpPr txBox="1">
            <a:spLocks noChangeArrowheads="1"/>
          </p:cNvSpPr>
          <p:nvPr/>
        </p:nvSpPr>
        <p:spPr bwMode="auto">
          <a:xfrm>
            <a:off x="2819400" y="52578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rib			rob</a:t>
            </a:r>
            <a:endParaRPr lang="en-US" altLang="en-US">
              <a:cs typeface="Arial" panose="020B0604020202020204" pitchFamily="34" charset="0"/>
            </a:endParaRPr>
          </a:p>
        </p:txBody>
      </p:sp>
      <p:sp>
        <p:nvSpPr>
          <p:cNvPr id="79881" name="Text Box 9">
            <a:extLst>
              <a:ext uri="{FF2B5EF4-FFF2-40B4-BE49-F238E27FC236}">
                <a16:creationId xmlns:a16="http://schemas.microsoft.com/office/drawing/2014/main" id="{3FBD8576-3F69-4E9C-9974-A599CA96595D}"/>
              </a:ext>
            </a:extLst>
          </p:cNvPr>
          <p:cNvSpPr txBox="1">
            <a:spLocks noChangeArrowheads="1"/>
          </p:cNvSpPr>
          <p:nvPr/>
        </p:nvSpPr>
        <p:spPr bwMode="auto">
          <a:xfrm>
            <a:off x="228600" y="1905000"/>
            <a:ext cx="2286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20000"/>
              </a:lnSpc>
              <a:spcBef>
                <a:spcPct val="50000"/>
              </a:spcBef>
            </a:pPr>
            <a:r>
              <a:rPr lang="ar-SA" altLang="en-US" sz="3200" b="1">
                <a:solidFill>
                  <a:srgbClr val="0000FF"/>
                </a:solidFill>
                <a:cs typeface="Arial" panose="020B0604020202020204" pitchFamily="34" charset="0"/>
              </a:rPr>
              <a:t>كبير</a:t>
            </a:r>
          </a:p>
          <a:p>
            <a:pPr algn="r">
              <a:lnSpc>
                <a:spcPct val="120000"/>
              </a:lnSpc>
              <a:spcBef>
                <a:spcPct val="50000"/>
              </a:spcBef>
            </a:pPr>
            <a:r>
              <a:rPr lang="ar-SA" altLang="en-US" sz="3200" b="1">
                <a:solidFill>
                  <a:srgbClr val="0000FF"/>
                </a:solidFill>
                <a:cs typeface="Arial" panose="020B0604020202020204" pitchFamily="34" charset="0"/>
              </a:rPr>
              <a:t>شجرة تين</a:t>
            </a:r>
          </a:p>
          <a:p>
            <a:pPr algn="r">
              <a:lnSpc>
                <a:spcPct val="120000"/>
              </a:lnSpc>
              <a:spcBef>
                <a:spcPct val="50000"/>
              </a:spcBef>
            </a:pPr>
            <a:r>
              <a:rPr lang="ar-SA" altLang="en-US" sz="3200" b="1">
                <a:solidFill>
                  <a:srgbClr val="0000FF"/>
                </a:solidFill>
                <a:cs typeface="Arial" panose="020B0604020202020204" pitchFamily="34" charset="0"/>
              </a:rPr>
              <a:t>يضرب</a:t>
            </a:r>
          </a:p>
          <a:p>
            <a:pPr algn="r">
              <a:lnSpc>
                <a:spcPct val="120000"/>
              </a:lnSpc>
              <a:spcBef>
                <a:spcPct val="50000"/>
              </a:spcBef>
            </a:pPr>
            <a:r>
              <a:rPr lang="ar-SA" altLang="en-US" sz="3200" b="1">
                <a:solidFill>
                  <a:srgbClr val="0000FF"/>
                </a:solidFill>
                <a:cs typeface="Arial" panose="020B0604020202020204" pitchFamily="34" charset="0"/>
              </a:rPr>
              <a:t>بذره التفاحة</a:t>
            </a:r>
          </a:p>
          <a:p>
            <a:pPr algn="r">
              <a:lnSpc>
                <a:spcPct val="120000"/>
              </a:lnSpc>
              <a:spcBef>
                <a:spcPct val="50000"/>
              </a:spcBef>
            </a:pPr>
            <a:r>
              <a:rPr lang="ar-SA" altLang="en-US" sz="3200" b="1">
                <a:solidFill>
                  <a:srgbClr val="0000FF"/>
                </a:solidFill>
                <a:cs typeface="Arial" panose="020B0604020202020204" pitchFamily="34" charset="0"/>
              </a:rPr>
              <a:t>القفص الصدري</a:t>
            </a:r>
            <a:endParaRPr lang="en-US" altLang="en-US" sz="3200" b="1">
              <a:solidFill>
                <a:srgbClr val="0000FF"/>
              </a:solidFill>
              <a:cs typeface="Arial" panose="020B0604020202020204" pitchFamily="34" charset="0"/>
            </a:endParaRPr>
          </a:p>
        </p:txBody>
      </p:sp>
      <p:sp>
        <p:nvSpPr>
          <p:cNvPr id="79882" name="Text Box 10">
            <a:extLst>
              <a:ext uri="{FF2B5EF4-FFF2-40B4-BE49-F238E27FC236}">
                <a16:creationId xmlns:a16="http://schemas.microsoft.com/office/drawing/2014/main" id="{1E8D21F0-A3F3-4E98-9CE0-C0308CB26AE6}"/>
              </a:ext>
            </a:extLst>
          </p:cNvPr>
          <p:cNvSpPr txBox="1">
            <a:spLocks noChangeArrowheads="1"/>
          </p:cNvSpPr>
          <p:nvPr/>
        </p:nvSpPr>
        <p:spPr bwMode="auto">
          <a:xfrm>
            <a:off x="6781800" y="1905000"/>
            <a:ext cx="19812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Bef>
                <a:spcPct val="50000"/>
              </a:spcBef>
            </a:pPr>
            <a:r>
              <a:rPr lang="ar-SA" altLang="en-US" sz="3200" b="1">
                <a:solidFill>
                  <a:srgbClr val="0000FF"/>
                </a:solidFill>
                <a:cs typeface="Arial" panose="020B0604020202020204" pitchFamily="34" charset="0"/>
              </a:rPr>
              <a:t>مستنقع</a:t>
            </a:r>
            <a:endParaRPr lang="en-US" altLang="en-US" sz="3200" b="1">
              <a:solidFill>
                <a:srgbClr val="0000FF"/>
              </a:solidFill>
              <a:cs typeface="Arial" panose="020B0604020202020204" pitchFamily="34" charset="0"/>
            </a:endParaRPr>
          </a:p>
          <a:p>
            <a:pPr>
              <a:lnSpc>
                <a:spcPct val="120000"/>
              </a:lnSpc>
              <a:spcBef>
                <a:spcPct val="50000"/>
              </a:spcBef>
            </a:pPr>
            <a:r>
              <a:rPr lang="ar-SA" altLang="en-US" sz="3200" b="1">
                <a:solidFill>
                  <a:srgbClr val="0000FF"/>
                </a:solidFill>
                <a:cs typeface="Arial" panose="020B0604020202020204" pitchFamily="34" charset="0"/>
              </a:rPr>
              <a:t>ضباب</a:t>
            </a:r>
          </a:p>
          <a:p>
            <a:pPr>
              <a:lnSpc>
                <a:spcPct val="120000"/>
              </a:lnSpc>
              <a:spcBef>
                <a:spcPct val="50000"/>
              </a:spcBef>
            </a:pPr>
            <a:r>
              <a:rPr lang="ar-SA" altLang="en-US" sz="3200" b="1">
                <a:solidFill>
                  <a:srgbClr val="0000FF"/>
                </a:solidFill>
                <a:cs typeface="Arial" panose="020B0604020202020204" pitchFamily="34" charset="0"/>
              </a:rPr>
              <a:t>حار</a:t>
            </a:r>
          </a:p>
          <a:p>
            <a:pPr>
              <a:lnSpc>
                <a:spcPct val="120000"/>
              </a:lnSpc>
              <a:spcBef>
                <a:spcPct val="50000"/>
              </a:spcBef>
            </a:pPr>
            <a:r>
              <a:rPr lang="ar-SA" altLang="en-US" sz="3200" b="1">
                <a:solidFill>
                  <a:srgbClr val="0000FF"/>
                </a:solidFill>
                <a:cs typeface="Arial" panose="020B0604020202020204" pitchFamily="34" charset="0"/>
              </a:rPr>
              <a:t>شراب غازي</a:t>
            </a:r>
          </a:p>
          <a:p>
            <a:pPr>
              <a:lnSpc>
                <a:spcPct val="120000"/>
              </a:lnSpc>
              <a:spcBef>
                <a:spcPct val="50000"/>
              </a:spcBef>
            </a:pPr>
            <a:r>
              <a:rPr lang="ar-SA" altLang="en-US" sz="3200" b="1">
                <a:solidFill>
                  <a:srgbClr val="0000FF"/>
                </a:solidFill>
                <a:cs typeface="Arial" panose="020B0604020202020204" pitchFamily="34" charset="0"/>
              </a:rPr>
              <a:t>يسرق</a:t>
            </a:r>
            <a:endParaRPr lang="en-US" altLang="en-US" sz="3200" b="1">
              <a:solidFill>
                <a:srgbClr val="0000FF"/>
              </a:solidFill>
              <a:cs typeface="Arial" panose="020B0604020202020204" pitchFamily="34" charset="0"/>
            </a:endParaRPr>
          </a:p>
        </p:txBody>
      </p:sp>
      <p:sp>
        <p:nvSpPr>
          <p:cNvPr id="79883" name="AutoShape 11">
            <a:hlinkClick r:id="" action="ppaction://hlinkshowjump?jump=nextslide" highlightClick="1"/>
            <a:extLst>
              <a:ext uri="{FF2B5EF4-FFF2-40B4-BE49-F238E27FC236}">
                <a16:creationId xmlns:a16="http://schemas.microsoft.com/office/drawing/2014/main" id="{4D8BBCF8-A820-47AE-A4B9-3551D0B66C9A}"/>
              </a:ext>
            </a:extLst>
          </p:cNvPr>
          <p:cNvSpPr>
            <a:spLocks noChangeArrowheads="1"/>
          </p:cNvSpPr>
          <p:nvPr/>
        </p:nvSpPr>
        <p:spPr bwMode="auto">
          <a:xfrm>
            <a:off x="8458200" y="6248400"/>
            <a:ext cx="304800" cy="3048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4" name="Text Box 12">
            <a:extLst>
              <a:ext uri="{FF2B5EF4-FFF2-40B4-BE49-F238E27FC236}">
                <a16:creationId xmlns:a16="http://schemas.microsoft.com/office/drawing/2014/main" id="{C70BEAF9-08CD-48CA-8ACB-3FA03501B21D}"/>
              </a:ext>
            </a:extLst>
          </p:cNvPr>
          <p:cNvSpPr txBox="1">
            <a:spLocks noChangeArrowheads="1"/>
          </p:cNvSpPr>
          <p:nvPr/>
        </p:nvSpPr>
        <p:spPr bwMode="auto">
          <a:xfrm>
            <a:off x="3962400" y="57150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ar-SA" altLang="en-US" sz="3200" b="1">
                <a:solidFill>
                  <a:srgbClr val="0000FF"/>
                </a:solidFill>
                <a:cs typeface="Arial" panose="020B0604020202020204" pitchFamily="34" charset="0"/>
              </a:rPr>
              <a:t>بالعربيه</a:t>
            </a:r>
            <a:endParaRPr lang="en-US" altLang="en-US" sz="3200" b="1">
              <a:solidFill>
                <a:srgbClr val="0000FF"/>
              </a:solidFill>
              <a:cs typeface="Arial" panose="020B0604020202020204" pitchFamily="34" charset="0"/>
            </a:endParaRPr>
          </a:p>
        </p:txBody>
      </p:sp>
      <p:sp>
        <p:nvSpPr>
          <p:cNvPr id="79885" name="Text Box 13">
            <a:extLst>
              <a:ext uri="{FF2B5EF4-FFF2-40B4-BE49-F238E27FC236}">
                <a16:creationId xmlns:a16="http://schemas.microsoft.com/office/drawing/2014/main" id="{E7016692-55D6-4CB9-BC43-E92FC3D14476}"/>
              </a:ext>
            </a:extLst>
          </p:cNvPr>
          <p:cNvSpPr txBox="1">
            <a:spLocks noChangeArrowheads="1"/>
          </p:cNvSpPr>
          <p:nvPr/>
        </p:nvSpPr>
        <p:spPr bwMode="auto">
          <a:xfrm>
            <a:off x="533400" y="6858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accent1"/>
                </a:solidFill>
                <a:cs typeface="Arial" panose="020B0604020202020204" pitchFamily="34" charset="0"/>
              </a:rPr>
              <a:t>.</a:t>
            </a:r>
          </a:p>
        </p:txBody>
      </p:sp>
      <p:sp>
        <p:nvSpPr>
          <p:cNvPr id="79886" name="Text Box 14">
            <a:extLst>
              <a:ext uri="{FF2B5EF4-FFF2-40B4-BE49-F238E27FC236}">
                <a16:creationId xmlns:a16="http://schemas.microsoft.com/office/drawing/2014/main" id="{DE673CBA-542D-4421-ACC3-6F1B83064486}"/>
              </a:ext>
            </a:extLst>
          </p:cNvPr>
          <p:cNvSpPr txBox="1">
            <a:spLocks noChangeArrowheads="1"/>
          </p:cNvSpPr>
          <p:nvPr/>
        </p:nvSpPr>
        <p:spPr bwMode="auto">
          <a:xfrm>
            <a:off x="2743200" y="12192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Lucida Sans Unicode" panose="020B0602030504020204" pitchFamily="34" charset="0"/>
                <a:cs typeface="Lucida Sans Unicode" panose="020B0602030504020204" pitchFamily="34" charset="0"/>
              </a:rPr>
              <a:t>[ ɪ ]			  [ </a:t>
            </a:r>
            <a:r>
              <a:rPr lang="en-US" altLang="en-US" sz="2400" b="1">
                <a:latin typeface="Lucida Sans Unicode" panose="020B0602030504020204" pitchFamily="34" charset="0"/>
                <a:cs typeface="Arial" panose="020B0604020202020204" pitchFamily="34" charset="0"/>
              </a:rPr>
              <a:t>ɑ</a:t>
            </a:r>
            <a:r>
              <a:rPr lang="en-US" altLang="en-US" sz="2400" b="1">
                <a:latin typeface="Lucida Sans Unicode" panose="020B0602030504020204" pitchFamily="34" charset="0"/>
                <a:cs typeface="Lucida Sans Unicode" panose="020B0602030504020204"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a:extLst>
              <a:ext uri="{FF2B5EF4-FFF2-40B4-BE49-F238E27FC236}">
                <a16:creationId xmlns:a16="http://schemas.microsoft.com/office/drawing/2014/main" id="{F2EA5DEF-87DB-436E-A5BE-7D688673C05E}"/>
              </a:ext>
            </a:extLst>
          </p:cNvPr>
          <p:cNvSpPr txBox="1">
            <a:spLocks noChangeArrowheads="1"/>
          </p:cNvSpPr>
          <p:nvPr/>
        </p:nvSpPr>
        <p:spPr bwMode="auto">
          <a:xfrm>
            <a:off x="3124200" y="2286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PHONETIC CONTRASTS</a:t>
            </a:r>
          </a:p>
        </p:txBody>
      </p:sp>
      <p:sp>
        <p:nvSpPr>
          <p:cNvPr id="80899" name="Text Box 3">
            <a:extLst>
              <a:ext uri="{FF2B5EF4-FFF2-40B4-BE49-F238E27FC236}">
                <a16:creationId xmlns:a16="http://schemas.microsoft.com/office/drawing/2014/main" id="{FA7FA505-0E6A-4472-97E8-2F41795E6509}"/>
              </a:ext>
            </a:extLst>
          </p:cNvPr>
          <p:cNvSpPr txBox="1">
            <a:spLocks noChangeArrowheads="1"/>
          </p:cNvSpPr>
          <p:nvPr/>
        </p:nvSpPr>
        <p:spPr bwMode="auto">
          <a:xfrm>
            <a:off x="1752600" y="685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cs typeface="Arial" panose="020B0604020202020204" pitchFamily="34" charset="0"/>
              </a:rPr>
              <a:t>Short i		-		Short u</a:t>
            </a:r>
            <a:endParaRPr lang="en-US" altLang="en-US" sz="2400" b="1">
              <a:latin typeface="Lucida Sans Unicode" panose="020B0602030504020204" pitchFamily="34" charset="0"/>
              <a:cs typeface="Lucida Sans Unicode" panose="020B0602030504020204" pitchFamily="34" charset="0"/>
            </a:endParaRPr>
          </a:p>
        </p:txBody>
      </p:sp>
      <p:sp>
        <p:nvSpPr>
          <p:cNvPr id="80900" name="Text Box 4">
            <a:extLst>
              <a:ext uri="{FF2B5EF4-FFF2-40B4-BE49-F238E27FC236}">
                <a16:creationId xmlns:a16="http://schemas.microsoft.com/office/drawing/2014/main" id="{DD2C77F1-782F-4A5B-95F5-2B94B1C2EABC}"/>
              </a:ext>
            </a:extLst>
          </p:cNvPr>
          <p:cNvSpPr txBox="1">
            <a:spLocks noChangeArrowheads="1"/>
          </p:cNvSpPr>
          <p:nvPr/>
        </p:nvSpPr>
        <p:spPr bwMode="auto">
          <a:xfrm>
            <a:off x="2819400" y="19050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bid	 		bud</a:t>
            </a:r>
          </a:p>
        </p:txBody>
      </p:sp>
      <p:sp>
        <p:nvSpPr>
          <p:cNvPr id="80901" name="Text Box 5">
            <a:extLst>
              <a:ext uri="{FF2B5EF4-FFF2-40B4-BE49-F238E27FC236}">
                <a16:creationId xmlns:a16="http://schemas.microsoft.com/office/drawing/2014/main" id="{029F93B5-8B71-43A3-884A-70BE6EA0A7B7}"/>
              </a:ext>
            </a:extLst>
          </p:cNvPr>
          <p:cNvSpPr txBox="1">
            <a:spLocks noChangeArrowheads="1"/>
          </p:cNvSpPr>
          <p:nvPr/>
        </p:nvSpPr>
        <p:spPr bwMode="auto">
          <a:xfrm>
            <a:off x="2819400" y="27432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disk			dusk</a:t>
            </a:r>
            <a:endParaRPr lang="en-US" altLang="en-US">
              <a:cs typeface="Arial" panose="020B0604020202020204" pitchFamily="34" charset="0"/>
            </a:endParaRPr>
          </a:p>
        </p:txBody>
      </p:sp>
      <p:sp>
        <p:nvSpPr>
          <p:cNvPr id="80902" name="Text Box 6">
            <a:extLst>
              <a:ext uri="{FF2B5EF4-FFF2-40B4-BE49-F238E27FC236}">
                <a16:creationId xmlns:a16="http://schemas.microsoft.com/office/drawing/2014/main" id="{65F1F61F-0021-49A9-BA23-8A1526A84520}"/>
              </a:ext>
            </a:extLst>
          </p:cNvPr>
          <p:cNvSpPr txBox="1">
            <a:spLocks noChangeArrowheads="1"/>
          </p:cNvSpPr>
          <p:nvPr/>
        </p:nvSpPr>
        <p:spPr bwMode="auto">
          <a:xfrm>
            <a:off x="2819400" y="36576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hint			hunt</a:t>
            </a:r>
            <a:endParaRPr lang="en-US" altLang="en-US">
              <a:cs typeface="Arial" panose="020B0604020202020204" pitchFamily="34" charset="0"/>
            </a:endParaRPr>
          </a:p>
        </p:txBody>
      </p:sp>
      <p:sp>
        <p:nvSpPr>
          <p:cNvPr id="80903" name="Text Box 7">
            <a:extLst>
              <a:ext uri="{FF2B5EF4-FFF2-40B4-BE49-F238E27FC236}">
                <a16:creationId xmlns:a16="http://schemas.microsoft.com/office/drawing/2014/main" id="{450421AF-091E-4622-B86E-548ADF6A81CA}"/>
              </a:ext>
            </a:extLst>
          </p:cNvPr>
          <p:cNvSpPr txBox="1">
            <a:spLocks noChangeArrowheads="1"/>
          </p:cNvSpPr>
          <p:nvPr/>
        </p:nvSpPr>
        <p:spPr bwMode="auto">
          <a:xfrm>
            <a:off x="2819400" y="4495800"/>
            <a:ext cx="457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pit			putt</a:t>
            </a:r>
          </a:p>
        </p:txBody>
      </p:sp>
      <p:sp>
        <p:nvSpPr>
          <p:cNvPr id="80904" name="Text Box 8">
            <a:extLst>
              <a:ext uri="{FF2B5EF4-FFF2-40B4-BE49-F238E27FC236}">
                <a16:creationId xmlns:a16="http://schemas.microsoft.com/office/drawing/2014/main" id="{F285ECFC-3683-409F-844F-3D1A4365C25A}"/>
              </a:ext>
            </a:extLst>
          </p:cNvPr>
          <p:cNvSpPr txBox="1">
            <a:spLocks noChangeArrowheads="1"/>
          </p:cNvSpPr>
          <p:nvPr/>
        </p:nvSpPr>
        <p:spPr bwMode="auto">
          <a:xfrm>
            <a:off x="2743200" y="5410200"/>
            <a:ext cx="472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trick			truck</a:t>
            </a:r>
            <a:endParaRPr lang="en-US" altLang="en-US">
              <a:cs typeface="Arial" panose="020B0604020202020204" pitchFamily="34" charset="0"/>
            </a:endParaRPr>
          </a:p>
        </p:txBody>
      </p:sp>
      <p:sp>
        <p:nvSpPr>
          <p:cNvPr id="80905" name="Text Box 9">
            <a:extLst>
              <a:ext uri="{FF2B5EF4-FFF2-40B4-BE49-F238E27FC236}">
                <a16:creationId xmlns:a16="http://schemas.microsoft.com/office/drawing/2014/main" id="{BD193843-2C27-4E13-983C-4AB11F8C0552}"/>
              </a:ext>
            </a:extLst>
          </p:cNvPr>
          <p:cNvSpPr txBox="1">
            <a:spLocks noChangeArrowheads="1"/>
          </p:cNvSpPr>
          <p:nvPr/>
        </p:nvSpPr>
        <p:spPr bwMode="auto">
          <a:xfrm>
            <a:off x="304800" y="1828800"/>
            <a:ext cx="2133600"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30000"/>
              </a:lnSpc>
              <a:spcBef>
                <a:spcPct val="50000"/>
              </a:spcBef>
            </a:pPr>
            <a:r>
              <a:rPr lang="ar-SA" altLang="en-US" sz="3200" b="1">
                <a:solidFill>
                  <a:srgbClr val="0000FF"/>
                </a:solidFill>
                <a:cs typeface="Arial" panose="020B0604020202020204" pitchFamily="34" charset="0"/>
              </a:rPr>
              <a:t>يساوم</a:t>
            </a:r>
          </a:p>
          <a:p>
            <a:pPr algn="r">
              <a:lnSpc>
                <a:spcPct val="130000"/>
              </a:lnSpc>
              <a:spcBef>
                <a:spcPct val="50000"/>
              </a:spcBef>
            </a:pPr>
            <a:r>
              <a:rPr lang="ar-SA" altLang="en-US" sz="3200" b="1">
                <a:solidFill>
                  <a:srgbClr val="0000FF"/>
                </a:solidFill>
                <a:cs typeface="Arial" panose="020B0604020202020204" pitchFamily="34" charset="0"/>
              </a:rPr>
              <a:t>سطح المكتب</a:t>
            </a:r>
          </a:p>
          <a:p>
            <a:pPr algn="r">
              <a:lnSpc>
                <a:spcPct val="130000"/>
              </a:lnSpc>
              <a:spcBef>
                <a:spcPct val="50000"/>
              </a:spcBef>
            </a:pPr>
            <a:r>
              <a:rPr lang="ar-SA" altLang="en-US" sz="3200" b="1">
                <a:solidFill>
                  <a:srgbClr val="0000FF"/>
                </a:solidFill>
                <a:cs typeface="Arial" panose="020B0604020202020204" pitchFamily="34" charset="0"/>
              </a:rPr>
              <a:t>تلميح</a:t>
            </a:r>
          </a:p>
          <a:p>
            <a:pPr algn="r">
              <a:lnSpc>
                <a:spcPct val="130000"/>
              </a:lnSpc>
              <a:spcBef>
                <a:spcPct val="50000"/>
              </a:spcBef>
            </a:pPr>
            <a:r>
              <a:rPr lang="ar-SA" altLang="en-US" sz="3200" b="1">
                <a:solidFill>
                  <a:srgbClr val="0000FF"/>
                </a:solidFill>
                <a:cs typeface="Arial" panose="020B0604020202020204" pitchFamily="34" charset="0"/>
              </a:rPr>
              <a:t>حفره عميقه</a:t>
            </a:r>
          </a:p>
          <a:p>
            <a:pPr algn="r">
              <a:lnSpc>
                <a:spcPct val="130000"/>
              </a:lnSpc>
              <a:spcBef>
                <a:spcPct val="50000"/>
              </a:spcBef>
            </a:pPr>
            <a:r>
              <a:rPr lang="ar-SA" altLang="en-US" sz="3200" b="1">
                <a:solidFill>
                  <a:srgbClr val="0000FF"/>
                </a:solidFill>
                <a:cs typeface="Arial" panose="020B0604020202020204" pitchFamily="34" charset="0"/>
              </a:rPr>
              <a:t>خدعه</a:t>
            </a:r>
            <a:endParaRPr lang="en-US" altLang="en-US" sz="3200" b="1">
              <a:solidFill>
                <a:srgbClr val="0000FF"/>
              </a:solidFill>
              <a:cs typeface="Arial" panose="020B0604020202020204" pitchFamily="34" charset="0"/>
            </a:endParaRPr>
          </a:p>
        </p:txBody>
      </p:sp>
      <p:sp>
        <p:nvSpPr>
          <p:cNvPr id="80906" name="Text Box 10">
            <a:extLst>
              <a:ext uri="{FF2B5EF4-FFF2-40B4-BE49-F238E27FC236}">
                <a16:creationId xmlns:a16="http://schemas.microsoft.com/office/drawing/2014/main" id="{3400285B-A6E7-495D-A8F4-076ECBE4ACCE}"/>
              </a:ext>
            </a:extLst>
          </p:cNvPr>
          <p:cNvSpPr txBox="1">
            <a:spLocks noChangeArrowheads="1"/>
          </p:cNvSpPr>
          <p:nvPr/>
        </p:nvSpPr>
        <p:spPr bwMode="auto">
          <a:xfrm>
            <a:off x="6781800" y="1828800"/>
            <a:ext cx="2057400"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spcBef>
                <a:spcPct val="50000"/>
              </a:spcBef>
            </a:pPr>
            <a:r>
              <a:rPr lang="ar-SA" altLang="en-US" sz="3200" b="1">
                <a:solidFill>
                  <a:srgbClr val="0000FF"/>
                </a:solidFill>
                <a:cs typeface="Arial" panose="020B0604020202020204" pitchFamily="34" charset="0"/>
              </a:rPr>
              <a:t>برعم</a:t>
            </a:r>
          </a:p>
          <a:p>
            <a:pPr>
              <a:lnSpc>
                <a:spcPct val="130000"/>
              </a:lnSpc>
              <a:spcBef>
                <a:spcPct val="50000"/>
              </a:spcBef>
            </a:pPr>
            <a:r>
              <a:rPr lang="ar-SA" altLang="en-US" sz="3200" b="1">
                <a:solidFill>
                  <a:srgbClr val="0000FF"/>
                </a:solidFill>
                <a:cs typeface="Arial" panose="020B0604020202020204" pitchFamily="34" charset="0"/>
              </a:rPr>
              <a:t>الغسق</a:t>
            </a:r>
          </a:p>
          <a:p>
            <a:pPr>
              <a:lnSpc>
                <a:spcPct val="130000"/>
              </a:lnSpc>
              <a:spcBef>
                <a:spcPct val="50000"/>
              </a:spcBef>
            </a:pPr>
            <a:r>
              <a:rPr lang="ar-SA" altLang="en-US" sz="3200" b="1">
                <a:solidFill>
                  <a:srgbClr val="0000FF"/>
                </a:solidFill>
                <a:cs typeface="Arial" panose="020B0604020202020204" pitchFamily="34" charset="0"/>
              </a:rPr>
              <a:t>يصيد</a:t>
            </a:r>
          </a:p>
          <a:p>
            <a:pPr>
              <a:lnSpc>
                <a:spcPct val="130000"/>
              </a:lnSpc>
              <a:spcBef>
                <a:spcPct val="50000"/>
              </a:spcBef>
            </a:pPr>
            <a:r>
              <a:rPr lang="ar-SA" altLang="en-US" sz="3200" b="1">
                <a:solidFill>
                  <a:srgbClr val="0000FF"/>
                </a:solidFill>
                <a:cs typeface="Arial" panose="020B0604020202020204" pitchFamily="34" charset="0"/>
              </a:rPr>
              <a:t>ضربة جولف</a:t>
            </a:r>
          </a:p>
          <a:p>
            <a:pPr>
              <a:lnSpc>
                <a:spcPct val="130000"/>
              </a:lnSpc>
              <a:spcBef>
                <a:spcPct val="50000"/>
              </a:spcBef>
            </a:pPr>
            <a:r>
              <a:rPr lang="ar-SA" altLang="en-US" sz="3200" b="1">
                <a:solidFill>
                  <a:srgbClr val="0000FF"/>
                </a:solidFill>
                <a:cs typeface="Arial" panose="020B0604020202020204" pitchFamily="34" charset="0"/>
              </a:rPr>
              <a:t>شاحنه</a:t>
            </a:r>
            <a:endParaRPr lang="en-US" altLang="en-US" sz="3200" b="1">
              <a:solidFill>
                <a:srgbClr val="0000FF"/>
              </a:solidFill>
              <a:cs typeface="Arial" panose="020B0604020202020204" pitchFamily="34" charset="0"/>
            </a:endParaRPr>
          </a:p>
        </p:txBody>
      </p:sp>
      <p:sp>
        <p:nvSpPr>
          <p:cNvPr id="80907" name="AutoShape 11">
            <a:hlinkClick r:id="" action="ppaction://hlinkshowjump?jump=nextslide" highlightClick="1"/>
            <a:extLst>
              <a:ext uri="{FF2B5EF4-FFF2-40B4-BE49-F238E27FC236}">
                <a16:creationId xmlns:a16="http://schemas.microsoft.com/office/drawing/2014/main" id="{E058B026-3F56-40D6-A84E-82EEA205D8E3}"/>
              </a:ext>
            </a:extLst>
          </p:cNvPr>
          <p:cNvSpPr>
            <a:spLocks noChangeArrowheads="1"/>
          </p:cNvSpPr>
          <p:nvPr/>
        </p:nvSpPr>
        <p:spPr bwMode="auto">
          <a:xfrm>
            <a:off x="8458200" y="6248400"/>
            <a:ext cx="304800" cy="304800"/>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08" name="Text Box 12">
            <a:extLst>
              <a:ext uri="{FF2B5EF4-FFF2-40B4-BE49-F238E27FC236}">
                <a16:creationId xmlns:a16="http://schemas.microsoft.com/office/drawing/2014/main" id="{E37E7919-F6F9-4249-82DF-1336CECA1980}"/>
              </a:ext>
            </a:extLst>
          </p:cNvPr>
          <p:cNvSpPr txBox="1">
            <a:spLocks noChangeArrowheads="1"/>
          </p:cNvSpPr>
          <p:nvPr/>
        </p:nvSpPr>
        <p:spPr bwMode="auto">
          <a:xfrm>
            <a:off x="533400" y="6858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accent1"/>
                </a:solidFill>
                <a:cs typeface="Arial" panose="020B0604020202020204" pitchFamily="34" charset="0"/>
              </a:rPr>
              <a:t>.</a:t>
            </a:r>
          </a:p>
        </p:txBody>
      </p:sp>
      <p:sp>
        <p:nvSpPr>
          <p:cNvPr id="80909" name="Text Box 13">
            <a:extLst>
              <a:ext uri="{FF2B5EF4-FFF2-40B4-BE49-F238E27FC236}">
                <a16:creationId xmlns:a16="http://schemas.microsoft.com/office/drawing/2014/main" id="{E7B511F3-AC3D-41E5-B9AD-44CE680FB8C9}"/>
              </a:ext>
            </a:extLst>
          </p:cNvPr>
          <p:cNvSpPr txBox="1">
            <a:spLocks noChangeArrowheads="1"/>
          </p:cNvSpPr>
          <p:nvPr/>
        </p:nvSpPr>
        <p:spPr bwMode="auto">
          <a:xfrm>
            <a:off x="2819400" y="12192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Lucida Sans Unicode" panose="020B0602030504020204" pitchFamily="34" charset="0"/>
                <a:cs typeface="Lucida Sans Unicode" panose="020B0602030504020204" pitchFamily="34" charset="0"/>
              </a:rPr>
              <a:t>[ ɪ ]			  [ </a:t>
            </a:r>
            <a:r>
              <a:rPr lang="el-GR" altLang="en-US" sz="2400" b="1">
                <a:latin typeface="Lucida Sans Unicode" panose="020B0602030504020204" pitchFamily="34" charset="0"/>
                <a:cs typeface="Lucida Sans Unicode" panose="020B0602030504020204" pitchFamily="34" charset="0"/>
              </a:rPr>
              <a:t>Λ</a:t>
            </a:r>
            <a:r>
              <a:rPr lang="en-US" altLang="en-US" sz="2400" b="1">
                <a:latin typeface="Lucida Sans Unicode" panose="020B0602030504020204" pitchFamily="34" charset="0"/>
                <a:cs typeface="Lucida Sans Unicode" panose="020B0602030504020204" pitchFamily="34" charset="0"/>
              </a:rPr>
              <a:t> ]</a:t>
            </a:r>
          </a:p>
        </p:txBody>
      </p:sp>
      <p:sp>
        <p:nvSpPr>
          <p:cNvPr id="80910" name="Text Box 14">
            <a:extLst>
              <a:ext uri="{FF2B5EF4-FFF2-40B4-BE49-F238E27FC236}">
                <a16:creationId xmlns:a16="http://schemas.microsoft.com/office/drawing/2014/main" id="{F70741E7-F5A7-43A9-858B-BC14310A369A}"/>
              </a:ext>
            </a:extLst>
          </p:cNvPr>
          <p:cNvSpPr txBox="1">
            <a:spLocks noChangeArrowheads="1"/>
          </p:cNvSpPr>
          <p:nvPr/>
        </p:nvSpPr>
        <p:spPr bwMode="auto">
          <a:xfrm>
            <a:off x="3962400" y="57150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ar-SA" altLang="en-US" sz="3200" b="1">
                <a:solidFill>
                  <a:srgbClr val="0000FF"/>
                </a:solidFill>
                <a:cs typeface="Arial" panose="020B0604020202020204" pitchFamily="34" charset="0"/>
              </a:rPr>
              <a:t>بالعربيه</a:t>
            </a:r>
            <a:endParaRPr lang="en-US" altLang="en-US" sz="3200" b="1">
              <a:solidFill>
                <a:srgbClr val="0000FF"/>
              </a:solidFill>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a:extLst>
              <a:ext uri="{FF2B5EF4-FFF2-40B4-BE49-F238E27FC236}">
                <a16:creationId xmlns:a16="http://schemas.microsoft.com/office/drawing/2014/main" id="{73B398E2-E5EA-4F16-82C8-DD21F7384E1D}"/>
              </a:ext>
            </a:extLst>
          </p:cNvPr>
          <p:cNvSpPr txBox="1">
            <a:spLocks noChangeArrowheads="1"/>
          </p:cNvSpPr>
          <p:nvPr/>
        </p:nvSpPr>
        <p:spPr bwMode="auto">
          <a:xfrm>
            <a:off x="3124200" y="2286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Arial" panose="020B0604020202020204" pitchFamily="34" charset="0"/>
              </a:rPr>
              <a:t>PHONETIC CONTRASTS</a:t>
            </a:r>
          </a:p>
        </p:txBody>
      </p:sp>
      <p:sp>
        <p:nvSpPr>
          <p:cNvPr id="81923" name="Text Box 3">
            <a:extLst>
              <a:ext uri="{FF2B5EF4-FFF2-40B4-BE49-F238E27FC236}">
                <a16:creationId xmlns:a16="http://schemas.microsoft.com/office/drawing/2014/main" id="{1098B3B2-9B53-4D02-A847-239CBC64DCB3}"/>
              </a:ext>
            </a:extLst>
          </p:cNvPr>
          <p:cNvSpPr txBox="1">
            <a:spLocks noChangeArrowheads="1"/>
          </p:cNvSpPr>
          <p:nvPr/>
        </p:nvSpPr>
        <p:spPr bwMode="auto">
          <a:xfrm>
            <a:off x="1752600" y="685800"/>
            <a:ext cx="609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cs typeface="Arial" panose="020B0604020202020204" pitchFamily="34" charset="0"/>
              </a:rPr>
              <a:t>Short i		-	      Short oo / u</a:t>
            </a:r>
            <a:endParaRPr lang="en-US" altLang="en-US" sz="2400" b="1">
              <a:latin typeface="Lucida Sans Unicode" panose="020B0602030504020204" pitchFamily="34" charset="0"/>
              <a:cs typeface="Lucida Sans Unicode" panose="020B0602030504020204" pitchFamily="34" charset="0"/>
            </a:endParaRPr>
          </a:p>
        </p:txBody>
      </p:sp>
      <p:sp>
        <p:nvSpPr>
          <p:cNvPr id="81924" name="Text Box 4">
            <a:extLst>
              <a:ext uri="{FF2B5EF4-FFF2-40B4-BE49-F238E27FC236}">
                <a16:creationId xmlns:a16="http://schemas.microsoft.com/office/drawing/2014/main" id="{044A1035-4934-43AE-BC49-3AF13C24BBF3}"/>
              </a:ext>
            </a:extLst>
          </p:cNvPr>
          <p:cNvSpPr txBox="1">
            <a:spLocks noChangeArrowheads="1"/>
          </p:cNvSpPr>
          <p:nvPr/>
        </p:nvSpPr>
        <p:spPr bwMode="auto">
          <a:xfrm>
            <a:off x="2819400" y="19050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brick 		brook</a:t>
            </a:r>
          </a:p>
        </p:txBody>
      </p:sp>
      <p:sp>
        <p:nvSpPr>
          <p:cNvPr id="81925" name="Text Box 5">
            <a:extLst>
              <a:ext uri="{FF2B5EF4-FFF2-40B4-BE49-F238E27FC236}">
                <a16:creationId xmlns:a16="http://schemas.microsoft.com/office/drawing/2014/main" id="{3AE0FAFD-DA5E-49C1-A1EE-007844FE911A}"/>
              </a:ext>
            </a:extLst>
          </p:cNvPr>
          <p:cNvSpPr txBox="1">
            <a:spLocks noChangeArrowheads="1"/>
          </p:cNvSpPr>
          <p:nvPr/>
        </p:nvSpPr>
        <p:spPr bwMode="auto">
          <a:xfrm>
            <a:off x="2819400" y="2819400"/>
            <a:ext cx="441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fill			full</a:t>
            </a:r>
          </a:p>
        </p:txBody>
      </p:sp>
      <p:sp>
        <p:nvSpPr>
          <p:cNvPr id="81926" name="Text Box 6">
            <a:extLst>
              <a:ext uri="{FF2B5EF4-FFF2-40B4-BE49-F238E27FC236}">
                <a16:creationId xmlns:a16="http://schemas.microsoft.com/office/drawing/2014/main" id="{9BE88690-107A-4937-8B6A-0CBB5D1C2CBE}"/>
              </a:ext>
            </a:extLst>
          </p:cNvPr>
          <p:cNvSpPr txBox="1">
            <a:spLocks noChangeArrowheads="1"/>
          </p:cNvSpPr>
          <p:nvPr/>
        </p:nvSpPr>
        <p:spPr bwMode="auto">
          <a:xfrm>
            <a:off x="2819400" y="3657600"/>
            <a:ext cx="457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hick			hook</a:t>
            </a:r>
          </a:p>
        </p:txBody>
      </p:sp>
      <p:sp>
        <p:nvSpPr>
          <p:cNvPr id="81927" name="Text Box 7">
            <a:extLst>
              <a:ext uri="{FF2B5EF4-FFF2-40B4-BE49-F238E27FC236}">
                <a16:creationId xmlns:a16="http://schemas.microsoft.com/office/drawing/2014/main" id="{8E758829-C86E-4732-ABB6-3DD741AF8CE0}"/>
              </a:ext>
            </a:extLst>
          </p:cNvPr>
          <p:cNvSpPr txBox="1">
            <a:spLocks noChangeArrowheads="1"/>
          </p:cNvSpPr>
          <p:nvPr/>
        </p:nvSpPr>
        <p:spPr bwMode="auto">
          <a:xfrm>
            <a:off x="2819400" y="4495800"/>
            <a:ext cx="472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pit			put</a:t>
            </a:r>
          </a:p>
        </p:txBody>
      </p:sp>
      <p:sp>
        <p:nvSpPr>
          <p:cNvPr id="81928" name="Text Box 8">
            <a:extLst>
              <a:ext uri="{FF2B5EF4-FFF2-40B4-BE49-F238E27FC236}">
                <a16:creationId xmlns:a16="http://schemas.microsoft.com/office/drawing/2014/main" id="{40EDB9B5-8086-402D-A015-C4A66A846868}"/>
              </a:ext>
            </a:extLst>
          </p:cNvPr>
          <p:cNvSpPr txBox="1">
            <a:spLocks noChangeArrowheads="1"/>
          </p:cNvSpPr>
          <p:nvPr/>
        </p:nvSpPr>
        <p:spPr bwMode="auto">
          <a:xfrm>
            <a:off x="2743200" y="5410200"/>
            <a:ext cx="480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1">
                <a:cs typeface="Arial" panose="020B0604020202020204" pitchFamily="34" charset="0"/>
              </a:rPr>
              <a:t>will			wool</a:t>
            </a:r>
            <a:endParaRPr lang="en-US" altLang="en-US">
              <a:cs typeface="Arial" panose="020B0604020202020204" pitchFamily="34" charset="0"/>
            </a:endParaRPr>
          </a:p>
        </p:txBody>
      </p:sp>
      <p:sp>
        <p:nvSpPr>
          <p:cNvPr id="81929" name="Text Box 9">
            <a:extLst>
              <a:ext uri="{FF2B5EF4-FFF2-40B4-BE49-F238E27FC236}">
                <a16:creationId xmlns:a16="http://schemas.microsoft.com/office/drawing/2014/main" id="{FC812BDF-8DC2-4CC9-B53F-A42799AAF91A}"/>
              </a:ext>
            </a:extLst>
          </p:cNvPr>
          <p:cNvSpPr txBox="1">
            <a:spLocks noChangeArrowheads="1"/>
          </p:cNvSpPr>
          <p:nvPr/>
        </p:nvSpPr>
        <p:spPr bwMode="auto">
          <a:xfrm>
            <a:off x="914400" y="1828800"/>
            <a:ext cx="1524000"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lnSpc>
                <a:spcPct val="130000"/>
              </a:lnSpc>
              <a:spcBef>
                <a:spcPct val="50000"/>
              </a:spcBef>
            </a:pPr>
            <a:r>
              <a:rPr lang="ar-SA" altLang="en-US" sz="3200" b="1">
                <a:solidFill>
                  <a:srgbClr val="0000FF"/>
                </a:solidFill>
                <a:cs typeface="Arial" panose="020B0604020202020204" pitchFamily="34" charset="0"/>
              </a:rPr>
              <a:t>طوب</a:t>
            </a:r>
          </a:p>
          <a:p>
            <a:pPr algn="r">
              <a:lnSpc>
                <a:spcPct val="130000"/>
              </a:lnSpc>
              <a:spcBef>
                <a:spcPct val="50000"/>
              </a:spcBef>
            </a:pPr>
            <a:r>
              <a:rPr lang="ar-SA" altLang="en-US" sz="3200" b="1">
                <a:solidFill>
                  <a:srgbClr val="0000FF"/>
                </a:solidFill>
                <a:cs typeface="Arial" panose="020B0604020202020204" pitchFamily="34" charset="0"/>
              </a:rPr>
              <a:t>املأ</a:t>
            </a:r>
          </a:p>
          <a:p>
            <a:pPr algn="r">
              <a:lnSpc>
                <a:spcPct val="130000"/>
              </a:lnSpc>
              <a:spcBef>
                <a:spcPct val="50000"/>
              </a:spcBef>
            </a:pPr>
            <a:r>
              <a:rPr lang="ar-SA" altLang="en-US" sz="3200" b="1">
                <a:solidFill>
                  <a:srgbClr val="0000FF"/>
                </a:solidFill>
                <a:cs typeface="Arial" panose="020B0604020202020204" pitchFamily="34" charset="0"/>
              </a:rPr>
              <a:t>فلاح</a:t>
            </a:r>
          </a:p>
          <a:p>
            <a:pPr algn="r">
              <a:lnSpc>
                <a:spcPct val="130000"/>
              </a:lnSpc>
              <a:spcBef>
                <a:spcPct val="50000"/>
              </a:spcBef>
            </a:pPr>
            <a:r>
              <a:rPr lang="ar-SA" altLang="en-US" sz="3200" b="1">
                <a:solidFill>
                  <a:srgbClr val="0000FF"/>
                </a:solidFill>
                <a:cs typeface="Arial" panose="020B0604020202020204" pitchFamily="34" charset="0"/>
              </a:rPr>
              <a:t>البذرة</a:t>
            </a:r>
          </a:p>
          <a:p>
            <a:pPr algn="r">
              <a:lnSpc>
                <a:spcPct val="130000"/>
              </a:lnSpc>
              <a:spcBef>
                <a:spcPct val="50000"/>
              </a:spcBef>
            </a:pPr>
            <a:r>
              <a:rPr lang="ar-SA" altLang="en-US" sz="3200" b="1">
                <a:solidFill>
                  <a:srgbClr val="0000FF"/>
                </a:solidFill>
                <a:cs typeface="Arial" panose="020B0604020202020204" pitchFamily="34" charset="0"/>
              </a:rPr>
              <a:t>سوف</a:t>
            </a:r>
            <a:endParaRPr lang="en-US" altLang="en-US" sz="3200" b="1">
              <a:solidFill>
                <a:srgbClr val="0000FF"/>
              </a:solidFill>
              <a:cs typeface="Arial" panose="020B0604020202020204" pitchFamily="34" charset="0"/>
            </a:endParaRPr>
          </a:p>
        </p:txBody>
      </p:sp>
      <p:sp>
        <p:nvSpPr>
          <p:cNvPr id="81930" name="Text Box 10">
            <a:extLst>
              <a:ext uri="{FF2B5EF4-FFF2-40B4-BE49-F238E27FC236}">
                <a16:creationId xmlns:a16="http://schemas.microsoft.com/office/drawing/2014/main" id="{3C305C18-F548-43FF-AFB8-ACD38DDC862F}"/>
              </a:ext>
            </a:extLst>
          </p:cNvPr>
          <p:cNvSpPr txBox="1">
            <a:spLocks noChangeArrowheads="1"/>
          </p:cNvSpPr>
          <p:nvPr/>
        </p:nvSpPr>
        <p:spPr bwMode="auto">
          <a:xfrm>
            <a:off x="6934200" y="1905000"/>
            <a:ext cx="1905000" cy="423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spcBef>
                <a:spcPct val="50000"/>
              </a:spcBef>
            </a:pPr>
            <a:r>
              <a:rPr lang="ar-SA" altLang="en-US" sz="3200" b="1">
                <a:solidFill>
                  <a:srgbClr val="0000FF"/>
                </a:solidFill>
                <a:cs typeface="Arial" panose="020B0604020202020204" pitchFamily="34" charset="0"/>
              </a:rPr>
              <a:t>جدول</a:t>
            </a:r>
          </a:p>
          <a:p>
            <a:pPr>
              <a:lnSpc>
                <a:spcPct val="130000"/>
              </a:lnSpc>
              <a:spcBef>
                <a:spcPct val="50000"/>
              </a:spcBef>
            </a:pPr>
            <a:r>
              <a:rPr lang="ar-SA" altLang="en-US" sz="3200" b="1">
                <a:solidFill>
                  <a:srgbClr val="0000FF"/>
                </a:solidFill>
                <a:cs typeface="Arial" panose="020B0604020202020204" pitchFamily="34" charset="0"/>
              </a:rPr>
              <a:t>ممتلأ</a:t>
            </a:r>
          </a:p>
          <a:p>
            <a:pPr>
              <a:lnSpc>
                <a:spcPct val="130000"/>
              </a:lnSpc>
              <a:spcBef>
                <a:spcPct val="50000"/>
              </a:spcBef>
            </a:pPr>
            <a:r>
              <a:rPr lang="ar-SA" altLang="en-US" sz="3200" b="1">
                <a:solidFill>
                  <a:srgbClr val="0000FF"/>
                </a:solidFill>
                <a:cs typeface="Arial" panose="020B0604020202020204" pitchFamily="34" charset="0"/>
              </a:rPr>
              <a:t>صنارة</a:t>
            </a:r>
          </a:p>
          <a:p>
            <a:pPr>
              <a:lnSpc>
                <a:spcPct val="130000"/>
              </a:lnSpc>
              <a:spcBef>
                <a:spcPct val="50000"/>
              </a:spcBef>
            </a:pPr>
            <a:r>
              <a:rPr lang="ar-SA" altLang="en-US" sz="3200" b="1">
                <a:solidFill>
                  <a:srgbClr val="0000FF"/>
                </a:solidFill>
                <a:cs typeface="Arial" panose="020B0604020202020204" pitchFamily="34" charset="0"/>
              </a:rPr>
              <a:t>يضع</a:t>
            </a:r>
          </a:p>
          <a:p>
            <a:pPr>
              <a:lnSpc>
                <a:spcPct val="130000"/>
              </a:lnSpc>
              <a:spcBef>
                <a:spcPct val="50000"/>
              </a:spcBef>
            </a:pPr>
            <a:r>
              <a:rPr lang="ar-SA" altLang="en-US" sz="3200" b="1">
                <a:solidFill>
                  <a:srgbClr val="0000FF"/>
                </a:solidFill>
                <a:cs typeface="Arial" panose="020B0604020202020204" pitchFamily="34" charset="0"/>
              </a:rPr>
              <a:t>فرو الخروف</a:t>
            </a:r>
            <a:endParaRPr lang="en-US" altLang="en-US" sz="3200" b="1">
              <a:solidFill>
                <a:srgbClr val="0000FF"/>
              </a:solidFill>
              <a:cs typeface="Arial" panose="020B0604020202020204" pitchFamily="34" charset="0"/>
            </a:endParaRPr>
          </a:p>
        </p:txBody>
      </p:sp>
      <p:sp>
        <p:nvSpPr>
          <p:cNvPr id="81931" name="Text Box 11">
            <a:extLst>
              <a:ext uri="{FF2B5EF4-FFF2-40B4-BE49-F238E27FC236}">
                <a16:creationId xmlns:a16="http://schemas.microsoft.com/office/drawing/2014/main" id="{6E45D781-823E-40A2-8802-749E7E1BCB3E}"/>
              </a:ext>
            </a:extLst>
          </p:cNvPr>
          <p:cNvSpPr txBox="1">
            <a:spLocks noChangeArrowheads="1"/>
          </p:cNvSpPr>
          <p:nvPr/>
        </p:nvSpPr>
        <p:spPr bwMode="auto">
          <a:xfrm>
            <a:off x="533400" y="685800"/>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accent1"/>
                </a:solidFill>
                <a:cs typeface="Arial" panose="020B0604020202020204" pitchFamily="34" charset="0"/>
              </a:rPr>
              <a:t>.</a:t>
            </a:r>
          </a:p>
        </p:txBody>
      </p:sp>
      <p:sp>
        <p:nvSpPr>
          <p:cNvPr id="81932" name="Text Box 12">
            <a:extLst>
              <a:ext uri="{FF2B5EF4-FFF2-40B4-BE49-F238E27FC236}">
                <a16:creationId xmlns:a16="http://schemas.microsoft.com/office/drawing/2014/main" id="{D46E4A37-4440-4B22-912D-AF7206C9487C}"/>
              </a:ext>
            </a:extLst>
          </p:cNvPr>
          <p:cNvSpPr txBox="1">
            <a:spLocks noChangeArrowheads="1"/>
          </p:cNvSpPr>
          <p:nvPr/>
        </p:nvSpPr>
        <p:spPr bwMode="auto">
          <a:xfrm>
            <a:off x="2743200" y="11430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latin typeface="Lucida Sans Unicode" panose="020B0602030504020204" pitchFamily="34" charset="0"/>
                <a:cs typeface="Lucida Sans Unicode" panose="020B0602030504020204" pitchFamily="34" charset="0"/>
              </a:rPr>
              <a:t>[ ɪ ]			  [ </a:t>
            </a:r>
            <a:r>
              <a:rPr lang="el-GR" altLang="en-US" sz="2000" b="1" i="1">
                <a:cs typeface="Arial" panose="020B0604020202020204" pitchFamily="34" charset="0"/>
              </a:rPr>
              <a:t>υ</a:t>
            </a:r>
            <a:r>
              <a:rPr lang="en-US" altLang="en-US" sz="2400" b="1">
                <a:latin typeface="Lucida Sans Unicode" panose="020B0602030504020204" pitchFamily="34" charset="0"/>
                <a:cs typeface="Lucida Sans Unicode" panose="020B0602030504020204" pitchFamily="34" charset="0"/>
              </a:rPr>
              <a:t> ]</a:t>
            </a:r>
          </a:p>
        </p:txBody>
      </p:sp>
      <p:sp>
        <p:nvSpPr>
          <p:cNvPr id="81933" name="Text Box 13">
            <a:extLst>
              <a:ext uri="{FF2B5EF4-FFF2-40B4-BE49-F238E27FC236}">
                <a16:creationId xmlns:a16="http://schemas.microsoft.com/office/drawing/2014/main" id="{E062C0D6-08D5-44AF-B0BE-26E56DC0B5D4}"/>
              </a:ext>
            </a:extLst>
          </p:cNvPr>
          <p:cNvSpPr txBox="1">
            <a:spLocks noChangeArrowheads="1"/>
          </p:cNvSpPr>
          <p:nvPr/>
        </p:nvSpPr>
        <p:spPr bwMode="auto">
          <a:xfrm>
            <a:off x="3962400" y="5715000"/>
            <a:ext cx="1371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ar-SA" altLang="en-US" sz="3200" b="1">
                <a:solidFill>
                  <a:srgbClr val="0000FF"/>
                </a:solidFill>
                <a:cs typeface="Arial" panose="020B0604020202020204" pitchFamily="34" charset="0"/>
              </a:rPr>
              <a:t>بالعربيه</a:t>
            </a:r>
            <a:endParaRPr lang="en-US" altLang="en-US" sz="3200" b="1">
              <a:solidFill>
                <a:srgbClr val="0000FF"/>
              </a:solidFill>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3203</TotalTime>
  <Words>3011</Words>
  <Application>Microsoft Office PowerPoint</Application>
  <PresentationFormat>On-screen Show (4:3)</PresentationFormat>
  <Paragraphs>552</Paragraphs>
  <Slides>30</Slides>
  <Notes>28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Arial</vt:lpstr>
      <vt:lpstr>Baskerville Old Face</vt:lpstr>
      <vt:lpstr>Bookman Old Style</vt:lpstr>
      <vt:lpstr>Copperplate Gothic Bold</vt:lpstr>
      <vt:lpstr>Eras Demi ITC</vt:lpstr>
      <vt:lpstr>Comic Sans MS</vt:lpstr>
      <vt:lpstr>Georgia</vt:lpstr>
      <vt:lpstr>Algerian</vt:lpstr>
      <vt:lpstr>Harlow Solid Italic</vt:lpstr>
      <vt:lpstr>Times New Roman</vt:lpstr>
      <vt:lpstr>Lucida Sans Unicode</vt:lpstr>
      <vt:lpstr>Book Antiqua</vt:lpstr>
      <vt:lpstr>Monotype Corsiva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Based on excerpts from  WHY JOHNNY CAN’T READ by Rudolph Fleisch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 Moore</dc:creator>
  <cp:lastModifiedBy>William Moore</cp:lastModifiedBy>
  <cp:revision>180</cp:revision>
  <dcterms:created xsi:type="dcterms:W3CDTF">2006-08-10T02:45:48Z</dcterms:created>
  <dcterms:modified xsi:type="dcterms:W3CDTF">2020-07-28T19:27:27Z</dcterms:modified>
</cp:coreProperties>
</file>