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7" r:id="rId3"/>
    <p:sldId id="268" r:id="rId4"/>
    <p:sldId id="266" r:id="rId5"/>
    <p:sldId id="265" r:id="rId6"/>
    <p:sldId id="269" r:id="rId7"/>
    <p:sldId id="270" r:id="rId8"/>
    <p:sldId id="258" r:id="rId9"/>
    <p:sldId id="271" r:id="rId10"/>
    <p:sldId id="272" r:id="rId11"/>
    <p:sldId id="273" r:id="rId12"/>
    <p:sldId id="274" r:id="rId13"/>
    <p:sldId id="275" r:id="rId14"/>
    <p:sldId id="260" r:id="rId15"/>
    <p:sldId id="261" r:id="rId16"/>
    <p:sldId id="262" r:id="rId17"/>
    <p:sldId id="263" r:id="rId18"/>
    <p:sldId id="282" r:id="rId19"/>
    <p:sldId id="276" r:id="rId20"/>
    <p:sldId id="277" r:id="rId21"/>
    <p:sldId id="259" r:id="rId22"/>
    <p:sldId id="281"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89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597D8C-14A8-4F70-8617-8540DA3B68C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426188A2-E745-42BA-99EF-04DDA14F141B}"/>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E30742C-FD37-41BA-BA78-10F110E487C2}" type="datetimeFigureOut">
              <a:rPr lang="en-US"/>
              <a:pPr>
                <a:defRPr/>
              </a:pPr>
              <a:t>10/24/2021</a:t>
            </a:fld>
            <a:endParaRPr lang="en-US"/>
          </a:p>
        </p:txBody>
      </p:sp>
      <p:sp>
        <p:nvSpPr>
          <p:cNvPr id="4" name="Slide Image Placeholder 3">
            <a:extLst>
              <a:ext uri="{FF2B5EF4-FFF2-40B4-BE49-F238E27FC236}">
                <a16:creationId xmlns:a16="http://schemas.microsoft.com/office/drawing/2014/main" id="{6BB8B792-A1B1-4320-96CA-D91A7FED80F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C4FC832-221A-43CB-B5A3-8DB1B2B6016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DBCD8FB-6179-4E6D-990D-F9B3D40FBC0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6B3E5B05-A48D-4F64-B4F4-F6A005A512D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F5680F23-B1C7-4030-AE85-5D24BD85536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4392D9B9-94AB-4BD7-9F43-81E090BCC749}"/>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678BCB-2403-40BA-A911-82F65B1B2E96}" type="slidenum">
              <a:rPr lang="ar-SA" altLang="en-US">
                <a:latin typeface="Calibri" panose="020F0502020204030204" pitchFamily="34" charset="0"/>
              </a:rPr>
              <a:pPr eaLnBrk="1" hangingPunct="1"/>
              <a:t>1</a:t>
            </a:fld>
            <a:endParaRPr lang="en-US" altLang="en-US">
              <a:latin typeface="Calibri" panose="020F0502020204030204" pitchFamily="34" charset="0"/>
            </a:endParaRPr>
          </a:p>
        </p:txBody>
      </p:sp>
      <p:sp>
        <p:nvSpPr>
          <p:cNvPr id="14339" name="Rectangle 2">
            <a:extLst>
              <a:ext uri="{FF2B5EF4-FFF2-40B4-BE49-F238E27FC236}">
                <a16:creationId xmlns:a16="http://schemas.microsoft.com/office/drawing/2014/main" id="{16D55AFA-D1F4-4301-9F5B-40DF32C92B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id="{1696855C-658F-4C99-9DEA-215040441F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a:t>Introduce yourself – began in ’93</a:t>
            </a:r>
          </a:p>
          <a:p>
            <a:pPr eaLnBrk="1" hangingPunct="1">
              <a:spcBef>
                <a:spcPct val="0"/>
              </a:spcBef>
            </a:pPr>
            <a:r>
              <a:rPr lang="en-US" altLang="en-US" sz="1600"/>
              <a:t>The Simple Present Tense Does Not Exist</a:t>
            </a:r>
          </a:p>
          <a:p>
            <a:pPr eaLnBrk="1" hangingPunct="1">
              <a:spcBef>
                <a:spcPct val="0"/>
              </a:spcBef>
            </a:pPr>
            <a:r>
              <a:rPr lang="en-US" altLang="en-US" sz="1600"/>
              <a:t>Preposterous Prepositions</a:t>
            </a:r>
          </a:p>
          <a:p>
            <a:pPr eaLnBrk="1" hangingPunct="1">
              <a:spcBef>
                <a:spcPct val="0"/>
              </a:spcBef>
            </a:pPr>
            <a:r>
              <a:rPr lang="en-US" altLang="en-US" sz="1600"/>
              <a:t>CALL in teaching</a:t>
            </a:r>
          </a:p>
          <a:p>
            <a:pPr eaLnBrk="1" hangingPunct="1">
              <a:spcBef>
                <a:spcPct val="0"/>
              </a:spcBef>
            </a:pPr>
            <a:r>
              <a:rPr lang="en-US" altLang="en-US" sz="1600"/>
              <a:t>Adverbs</a:t>
            </a:r>
          </a:p>
          <a:p>
            <a:pPr eaLnBrk="1" hangingPunct="1">
              <a:spcBef>
                <a:spcPct val="0"/>
              </a:spcBef>
            </a:pPr>
            <a:r>
              <a:rPr lang="en-US" altLang="en-US" sz="1600"/>
              <a:t>Possessive adjectives !!!</a:t>
            </a:r>
          </a:p>
          <a:p>
            <a:pPr eaLnBrk="1" hangingPunct="1">
              <a:spcBef>
                <a:spcPct val="0"/>
              </a:spcBef>
            </a:pPr>
            <a:r>
              <a:rPr lang="en-US" altLang="en-US" sz="1600"/>
              <a:t>What is an adjective? – </a:t>
            </a:r>
          </a:p>
          <a:p>
            <a:pPr eaLnBrk="1" hangingPunct="1">
              <a:spcBef>
                <a:spcPct val="0"/>
              </a:spcBef>
            </a:pPr>
            <a:r>
              <a:rPr lang="en-US" altLang="en-US" sz="1600"/>
              <a:t>A word preceding a noun that describes some innate characteristic of that noun.</a:t>
            </a:r>
          </a:p>
          <a:p>
            <a:pPr eaLnBrk="1" hangingPunct="1">
              <a:spcBef>
                <a:spcPct val="0"/>
              </a:spcBef>
            </a:pPr>
            <a:r>
              <a:rPr lang="en-US" altLang="en-US" sz="1600"/>
              <a:t>According to some people any word that precedes a noun – “the”</a:t>
            </a:r>
          </a:p>
          <a:p>
            <a:pPr eaLnBrk="1" hangingPunct="1">
              <a:spcBef>
                <a:spcPct val="0"/>
              </a:spcBef>
            </a:pPr>
            <a:r>
              <a:rPr lang="en-US" altLang="en-US" sz="1600"/>
              <a:t>And so we come to “Me, My &amp; I”</a:t>
            </a:r>
          </a:p>
          <a:p>
            <a:pPr eaLnBrk="1" hangingPunct="1">
              <a:spcBef>
                <a:spcPct val="0"/>
              </a:spcBef>
            </a:pPr>
            <a:r>
              <a:rPr lang="en-US" altLang="en-US" sz="1600"/>
              <a:t>“bayti – baytak – baythu”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8A1600D-C6F4-4708-8705-6612B10D5D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66379D54-B424-4C42-8456-6DC294BDE8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220" name="Slide Number Placeholder 3">
            <a:extLst>
              <a:ext uri="{FF2B5EF4-FFF2-40B4-BE49-F238E27FC236}">
                <a16:creationId xmlns:a16="http://schemas.microsoft.com/office/drawing/2014/main" id="{F044767F-C447-44D6-8469-A12E7171879A}"/>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090C5D-63C0-44BC-99C6-01B04EC9E48C}"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666D10-D670-4A3F-AE5E-7B5556B3860C}"/>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9503B11-DE83-4F6F-8A77-4806C3F070D5}"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
        <p:nvSpPr>
          <p:cNvPr id="16387" name="Rectangle 2">
            <a:extLst>
              <a:ext uri="{FF2B5EF4-FFF2-40B4-BE49-F238E27FC236}">
                <a16:creationId xmlns:a16="http://schemas.microsoft.com/office/drawing/2014/main" id="{EEC73CC6-E03D-4592-94BB-AD97E90F9F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AFA11916-2219-4EAA-A55D-D1C6CA2330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776D67B4-67A9-4D25-A483-4BECC5904BBC}"/>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85CEF1-4502-4EA5-AE11-DE3D36286EC3}" type="slidenum">
              <a:rPr lang="ar-SA" altLang="en-US">
                <a:latin typeface="Calibri" panose="020F0502020204030204" pitchFamily="34" charset="0"/>
              </a:rPr>
              <a:pPr eaLnBrk="1" hangingPunct="1"/>
              <a:t>12</a:t>
            </a:fld>
            <a:endParaRPr lang="en-US" altLang="en-US">
              <a:latin typeface="Calibri" panose="020F0502020204030204" pitchFamily="34" charset="0"/>
            </a:endParaRPr>
          </a:p>
        </p:txBody>
      </p:sp>
      <p:sp>
        <p:nvSpPr>
          <p:cNvPr id="9219" name="Rectangle 2">
            <a:extLst>
              <a:ext uri="{FF2B5EF4-FFF2-40B4-BE49-F238E27FC236}">
                <a16:creationId xmlns:a16="http://schemas.microsoft.com/office/drawing/2014/main" id="{53176B46-A785-46AB-A54C-8041A0E1B5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817DEC5D-69B9-4507-8C34-E1B1DD5135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a:t>Introduce yourself – began in ’93</a:t>
            </a:r>
          </a:p>
          <a:p>
            <a:pPr eaLnBrk="1" hangingPunct="1">
              <a:spcBef>
                <a:spcPct val="0"/>
              </a:spcBef>
            </a:pPr>
            <a:r>
              <a:rPr lang="en-US" altLang="en-US" sz="1600"/>
              <a:t>The Simple Present Tense Does Not Exist</a:t>
            </a:r>
          </a:p>
          <a:p>
            <a:pPr eaLnBrk="1" hangingPunct="1">
              <a:spcBef>
                <a:spcPct val="0"/>
              </a:spcBef>
            </a:pPr>
            <a:r>
              <a:rPr lang="en-US" altLang="en-US" sz="1600"/>
              <a:t>Preposterous Prepositions</a:t>
            </a:r>
          </a:p>
          <a:p>
            <a:pPr eaLnBrk="1" hangingPunct="1">
              <a:spcBef>
                <a:spcPct val="0"/>
              </a:spcBef>
            </a:pPr>
            <a:r>
              <a:rPr lang="en-US" altLang="en-US" sz="1600"/>
              <a:t>CALL in teaching</a:t>
            </a:r>
          </a:p>
          <a:p>
            <a:pPr eaLnBrk="1" hangingPunct="1">
              <a:spcBef>
                <a:spcPct val="0"/>
              </a:spcBef>
            </a:pPr>
            <a:r>
              <a:rPr lang="en-US" altLang="en-US" sz="1600"/>
              <a:t>Adverbs</a:t>
            </a:r>
          </a:p>
          <a:p>
            <a:pPr eaLnBrk="1" hangingPunct="1">
              <a:spcBef>
                <a:spcPct val="0"/>
              </a:spcBef>
            </a:pPr>
            <a:r>
              <a:rPr lang="en-US" altLang="en-US" sz="1600"/>
              <a:t>Possessive adjectives !!!</a:t>
            </a:r>
          </a:p>
          <a:p>
            <a:pPr eaLnBrk="1" hangingPunct="1">
              <a:spcBef>
                <a:spcPct val="0"/>
              </a:spcBef>
            </a:pPr>
            <a:r>
              <a:rPr lang="en-US" altLang="en-US" sz="1600"/>
              <a:t>What is an adjective? – </a:t>
            </a:r>
          </a:p>
          <a:p>
            <a:pPr eaLnBrk="1" hangingPunct="1">
              <a:spcBef>
                <a:spcPct val="0"/>
              </a:spcBef>
            </a:pPr>
            <a:r>
              <a:rPr lang="en-US" altLang="en-US" sz="1600"/>
              <a:t>A word preceding a noun that describes some innate characteristic of that noun.</a:t>
            </a:r>
          </a:p>
          <a:p>
            <a:pPr eaLnBrk="1" hangingPunct="1">
              <a:spcBef>
                <a:spcPct val="0"/>
              </a:spcBef>
            </a:pPr>
            <a:r>
              <a:rPr lang="en-US" altLang="en-US" sz="1600"/>
              <a:t>According to some people any word that precedes a noun – “the”</a:t>
            </a:r>
          </a:p>
          <a:p>
            <a:pPr eaLnBrk="1" hangingPunct="1">
              <a:spcBef>
                <a:spcPct val="0"/>
              </a:spcBef>
            </a:pPr>
            <a:r>
              <a:rPr lang="en-US" altLang="en-US" sz="1600"/>
              <a:t>And so we come to “Me, My &amp; I”</a:t>
            </a:r>
          </a:p>
          <a:p>
            <a:pPr eaLnBrk="1" hangingPunct="1">
              <a:spcBef>
                <a:spcPct val="0"/>
              </a:spcBef>
            </a:pPr>
            <a:r>
              <a:rPr lang="en-US" altLang="en-US" sz="1600"/>
              <a:t>“bayti – baytak – baythu”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6563463-8E8C-4E9E-AEDB-3E923F1D02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D6BFAF19-D7F9-4F20-B282-9BDBE018A6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id="{19C4A6B0-C971-4FF4-8008-CB3B222D732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0F6315-DC2E-4B7F-B54D-F986C2081137}"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6CDA450-52A9-4E0F-8C46-72F6348579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6DB96892-1776-403D-9FA8-4E904DB7B2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8676" name="Slide Number Placeholder 3">
            <a:extLst>
              <a:ext uri="{FF2B5EF4-FFF2-40B4-BE49-F238E27FC236}">
                <a16:creationId xmlns:a16="http://schemas.microsoft.com/office/drawing/2014/main" id="{6FA92639-425A-4E68-89DF-443F84CA183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7C1FBF-1B3E-4824-BB1E-8A2F4D9FA55F}"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EE832A4-7D5F-4558-872C-2FD88E7C01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7A59BA3-8229-4C4F-984A-1220D15EA5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9700" name="Slide Number Placeholder 3">
            <a:extLst>
              <a:ext uri="{FF2B5EF4-FFF2-40B4-BE49-F238E27FC236}">
                <a16:creationId xmlns:a16="http://schemas.microsoft.com/office/drawing/2014/main" id="{120CB92F-2E53-4CA7-B4F8-0B72E2511354}"/>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F82E6C-B71E-4FC3-9597-841C8680AE6E}"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3A517D7-7437-4466-BA84-C524FEB421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7041E87E-686F-48D8-9A13-983757FB3C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0724" name="Slide Number Placeholder 3">
            <a:extLst>
              <a:ext uri="{FF2B5EF4-FFF2-40B4-BE49-F238E27FC236}">
                <a16:creationId xmlns:a16="http://schemas.microsoft.com/office/drawing/2014/main" id="{187B0726-9865-47F2-8FD6-C0006DAEF1D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3D507E-99BF-411B-ADA8-0BD3C62E2C2A}"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D6AEED9-A7B8-4CEC-A25D-3F99565DEA6D}"/>
              </a:ext>
            </a:extLst>
          </p:cNvPr>
          <p:cNvSpPr>
            <a:spLocks noGrp="1"/>
          </p:cNvSpPr>
          <p:nvPr>
            <p:ph type="dt" sz="half" idx="10"/>
          </p:nvPr>
        </p:nvSpPr>
        <p:spPr/>
        <p:txBody>
          <a:bodyPr/>
          <a:lstStyle>
            <a:lvl1pPr>
              <a:defRPr/>
            </a:lvl1pPr>
          </a:lstStyle>
          <a:p>
            <a:pPr>
              <a:defRPr/>
            </a:pPr>
            <a:fld id="{782ACAA7-4437-4572-9C05-F987F99213FF}" type="datetimeFigureOut">
              <a:rPr lang="en-US"/>
              <a:pPr>
                <a:defRPr/>
              </a:pPr>
              <a:t>10/24/2021</a:t>
            </a:fld>
            <a:endParaRPr lang="en-US"/>
          </a:p>
        </p:txBody>
      </p:sp>
      <p:sp>
        <p:nvSpPr>
          <p:cNvPr id="5" name="Footer Placeholder 4">
            <a:extLst>
              <a:ext uri="{FF2B5EF4-FFF2-40B4-BE49-F238E27FC236}">
                <a16:creationId xmlns:a16="http://schemas.microsoft.com/office/drawing/2014/main" id="{CADF4EC1-AAEC-4F5C-A87C-FCEF754E2C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515857-68A9-4328-828C-D28374BA7E0B}"/>
              </a:ext>
            </a:extLst>
          </p:cNvPr>
          <p:cNvSpPr>
            <a:spLocks noGrp="1"/>
          </p:cNvSpPr>
          <p:nvPr>
            <p:ph type="sldNum" sz="quarter" idx="12"/>
          </p:nvPr>
        </p:nvSpPr>
        <p:spPr/>
        <p:txBody>
          <a:bodyPr/>
          <a:lstStyle>
            <a:lvl1pPr>
              <a:defRPr/>
            </a:lvl1pPr>
          </a:lstStyle>
          <a:p>
            <a:fld id="{8AD2EE04-980F-4B51-9E6E-6D3B53FCA29E}" type="slidenum">
              <a:rPr lang="en-US" altLang="en-US"/>
              <a:pPr/>
              <a:t>‹#›</a:t>
            </a:fld>
            <a:endParaRPr lang="en-US" altLang="en-US"/>
          </a:p>
        </p:txBody>
      </p:sp>
    </p:spTree>
    <p:extLst>
      <p:ext uri="{BB962C8B-B14F-4D97-AF65-F5344CB8AC3E}">
        <p14:creationId xmlns:p14="http://schemas.microsoft.com/office/powerpoint/2010/main" val="56341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7DE0F-961C-42A6-9E5B-34B893FCDF71}"/>
              </a:ext>
            </a:extLst>
          </p:cNvPr>
          <p:cNvSpPr>
            <a:spLocks noGrp="1"/>
          </p:cNvSpPr>
          <p:nvPr>
            <p:ph type="dt" sz="half" idx="10"/>
          </p:nvPr>
        </p:nvSpPr>
        <p:spPr/>
        <p:txBody>
          <a:bodyPr/>
          <a:lstStyle>
            <a:lvl1pPr>
              <a:defRPr/>
            </a:lvl1pPr>
          </a:lstStyle>
          <a:p>
            <a:pPr>
              <a:defRPr/>
            </a:pPr>
            <a:fld id="{58FFED21-EBC9-4120-8860-E2A8D9DAEBF7}" type="datetimeFigureOut">
              <a:rPr lang="en-US"/>
              <a:pPr>
                <a:defRPr/>
              </a:pPr>
              <a:t>10/24/2021</a:t>
            </a:fld>
            <a:endParaRPr lang="en-US"/>
          </a:p>
        </p:txBody>
      </p:sp>
      <p:sp>
        <p:nvSpPr>
          <p:cNvPr id="5" name="Footer Placeholder 4">
            <a:extLst>
              <a:ext uri="{FF2B5EF4-FFF2-40B4-BE49-F238E27FC236}">
                <a16:creationId xmlns:a16="http://schemas.microsoft.com/office/drawing/2014/main" id="{2412D9CD-D112-494B-9AA6-A89A2F261B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AF8471-5083-4B45-9642-04147387FE05}"/>
              </a:ext>
            </a:extLst>
          </p:cNvPr>
          <p:cNvSpPr>
            <a:spLocks noGrp="1"/>
          </p:cNvSpPr>
          <p:nvPr>
            <p:ph type="sldNum" sz="quarter" idx="12"/>
          </p:nvPr>
        </p:nvSpPr>
        <p:spPr/>
        <p:txBody>
          <a:bodyPr/>
          <a:lstStyle>
            <a:lvl1pPr>
              <a:defRPr/>
            </a:lvl1pPr>
          </a:lstStyle>
          <a:p>
            <a:fld id="{2F7372C1-00FD-44BE-95C9-185FC532CBEC}" type="slidenum">
              <a:rPr lang="en-US" altLang="en-US"/>
              <a:pPr/>
              <a:t>‹#›</a:t>
            </a:fld>
            <a:endParaRPr lang="en-US" altLang="en-US"/>
          </a:p>
        </p:txBody>
      </p:sp>
    </p:spTree>
    <p:extLst>
      <p:ext uri="{BB962C8B-B14F-4D97-AF65-F5344CB8AC3E}">
        <p14:creationId xmlns:p14="http://schemas.microsoft.com/office/powerpoint/2010/main" val="76938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CB391-B8D4-440D-ADF1-882FECF3B89B}"/>
              </a:ext>
            </a:extLst>
          </p:cNvPr>
          <p:cNvSpPr>
            <a:spLocks noGrp="1"/>
          </p:cNvSpPr>
          <p:nvPr>
            <p:ph type="dt" sz="half" idx="10"/>
          </p:nvPr>
        </p:nvSpPr>
        <p:spPr/>
        <p:txBody>
          <a:bodyPr/>
          <a:lstStyle>
            <a:lvl1pPr>
              <a:defRPr/>
            </a:lvl1pPr>
          </a:lstStyle>
          <a:p>
            <a:pPr>
              <a:defRPr/>
            </a:pPr>
            <a:fld id="{FCAEE77A-2814-41D0-B8D0-F9E32CFC3CB2}" type="datetimeFigureOut">
              <a:rPr lang="en-US"/>
              <a:pPr>
                <a:defRPr/>
              </a:pPr>
              <a:t>10/24/2021</a:t>
            </a:fld>
            <a:endParaRPr lang="en-US"/>
          </a:p>
        </p:txBody>
      </p:sp>
      <p:sp>
        <p:nvSpPr>
          <p:cNvPr id="5" name="Footer Placeholder 4">
            <a:extLst>
              <a:ext uri="{FF2B5EF4-FFF2-40B4-BE49-F238E27FC236}">
                <a16:creationId xmlns:a16="http://schemas.microsoft.com/office/drawing/2014/main" id="{26D3665C-3385-4AFD-8392-555B1A87D6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E4EEAE-DCF6-44DD-B996-080A4490016C}"/>
              </a:ext>
            </a:extLst>
          </p:cNvPr>
          <p:cNvSpPr>
            <a:spLocks noGrp="1"/>
          </p:cNvSpPr>
          <p:nvPr>
            <p:ph type="sldNum" sz="quarter" idx="12"/>
          </p:nvPr>
        </p:nvSpPr>
        <p:spPr/>
        <p:txBody>
          <a:bodyPr/>
          <a:lstStyle>
            <a:lvl1pPr>
              <a:defRPr/>
            </a:lvl1pPr>
          </a:lstStyle>
          <a:p>
            <a:fld id="{FA3635E5-50AA-4DD1-9703-032DEF948B47}" type="slidenum">
              <a:rPr lang="en-US" altLang="en-US"/>
              <a:pPr/>
              <a:t>‹#›</a:t>
            </a:fld>
            <a:endParaRPr lang="en-US" altLang="en-US"/>
          </a:p>
        </p:txBody>
      </p:sp>
    </p:spTree>
    <p:extLst>
      <p:ext uri="{BB962C8B-B14F-4D97-AF65-F5344CB8AC3E}">
        <p14:creationId xmlns:p14="http://schemas.microsoft.com/office/powerpoint/2010/main" val="74133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BF5FB-751C-4608-BD8B-BCEE55A1ADD7}"/>
              </a:ext>
            </a:extLst>
          </p:cNvPr>
          <p:cNvSpPr>
            <a:spLocks noGrp="1"/>
          </p:cNvSpPr>
          <p:nvPr>
            <p:ph type="dt" sz="half" idx="10"/>
          </p:nvPr>
        </p:nvSpPr>
        <p:spPr/>
        <p:txBody>
          <a:bodyPr/>
          <a:lstStyle>
            <a:lvl1pPr>
              <a:defRPr/>
            </a:lvl1pPr>
          </a:lstStyle>
          <a:p>
            <a:pPr>
              <a:defRPr/>
            </a:pPr>
            <a:fld id="{007D9C4C-51D8-4935-B06C-0DD3AEDE5AA0}" type="datetimeFigureOut">
              <a:rPr lang="en-US"/>
              <a:pPr>
                <a:defRPr/>
              </a:pPr>
              <a:t>10/24/2021</a:t>
            </a:fld>
            <a:endParaRPr lang="en-US"/>
          </a:p>
        </p:txBody>
      </p:sp>
      <p:sp>
        <p:nvSpPr>
          <p:cNvPr id="5" name="Footer Placeholder 4">
            <a:extLst>
              <a:ext uri="{FF2B5EF4-FFF2-40B4-BE49-F238E27FC236}">
                <a16:creationId xmlns:a16="http://schemas.microsoft.com/office/drawing/2014/main" id="{3C2CDEF8-515D-4050-A961-38498ADCF7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40B75F-B309-4EDF-BF96-0EE4FABBFB99}"/>
              </a:ext>
            </a:extLst>
          </p:cNvPr>
          <p:cNvSpPr>
            <a:spLocks noGrp="1"/>
          </p:cNvSpPr>
          <p:nvPr>
            <p:ph type="sldNum" sz="quarter" idx="12"/>
          </p:nvPr>
        </p:nvSpPr>
        <p:spPr/>
        <p:txBody>
          <a:bodyPr/>
          <a:lstStyle>
            <a:lvl1pPr>
              <a:defRPr/>
            </a:lvl1pPr>
          </a:lstStyle>
          <a:p>
            <a:fld id="{D4DC14EC-7D61-4EE4-95DF-BACC30ADB131}" type="slidenum">
              <a:rPr lang="en-US" altLang="en-US"/>
              <a:pPr/>
              <a:t>‹#›</a:t>
            </a:fld>
            <a:endParaRPr lang="en-US" altLang="en-US"/>
          </a:p>
        </p:txBody>
      </p:sp>
    </p:spTree>
    <p:extLst>
      <p:ext uri="{BB962C8B-B14F-4D97-AF65-F5344CB8AC3E}">
        <p14:creationId xmlns:p14="http://schemas.microsoft.com/office/powerpoint/2010/main" val="421930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7F2724-B534-4C2B-A9AA-51558BD2E6C4}"/>
              </a:ext>
            </a:extLst>
          </p:cNvPr>
          <p:cNvSpPr>
            <a:spLocks noGrp="1"/>
          </p:cNvSpPr>
          <p:nvPr>
            <p:ph type="dt" sz="half" idx="10"/>
          </p:nvPr>
        </p:nvSpPr>
        <p:spPr/>
        <p:txBody>
          <a:bodyPr/>
          <a:lstStyle>
            <a:lvl1pPr>
              <a:defRPr/>
            </a:lvl1pPr>
          </a:lstStyle>
          <a:p>
            <a:pPr>
              <a:defRPr/>
            </a:pPr>
            <a:fld id="{0A447570-A4E0-46A3-9BDA-9B6D73899A0D}" type="datetimeFigureOut">
              <a:rPr lang="en-US"/>
              <a:pPr>
                <a:defRPr/>
              </a:pPr>
              <a:t>10/24/2021</a:t>
            </a:fld>
            <a:endParaRPr lang="en-US"/>
          </a:p>
        </p:txBody>
      </p:sp>
      <p:sp>
        <p:nvSpPr>
          <p:cNvPr id="5" name="Footer Placeholder 4">
            <a:extLst>
              <a:ext uri="{FF2B5EF4-FFF2-40B4-BE49-F238E27FC236}">
                <a16:creationId xmlns:a16="http://schemas.microsoft.com/office/drawing/2014/main" id="{3CEAB0CC-63A9-4C6E-B7C2-65953264444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29E1F5-FD6E-4561-8F41-66E99DFE3AE0}"/>
              </a:ext>
            </a:extLst>
          </p:cNvPr>
          <p:cNvSpPr>
            <a:spLocks noGrp="1"/>
          </p:cNvSpPr>
          <p:nvPr>
            <p:ph type="sldNum" sz="quarter" idx="12"/>
          </p:nvPr>
        </p:nvSpPr>
        <p:spPr/>
        <p:txBody>
          <a:bodyPr/>
          <a:lstStyle>
            <a:lvl1pPr>
              <a:defRPr/>
            </a:lvl1pPr>
          </a:lstStyle>
          <a:p>
            <a:fld id="{234FC1DE-67CE-487F-AD62-199E76ABC4F0}" type="slidenum">
              <a:rPr lang="en-US" altLang="en-US"/>
              <a:pPr/>
              <a:t>‹#›</a:t>
            </a:fld>
            <a:endParaRPr lang="en-US" altLang="en-US"/>
          </a:p>
        </p:txBody>
      </p:sp>
    </p:spTree>
    <p:extLst>
      <p:ext uri="{BB962C8B-B14F-4D97-AF65-F5344CB8AC3E}">
        <p14:creationId xmlns:p14="http://schemas.microsoft.com/office/powerpoint/2010/main" val="313319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A154BB-C6CA-4765-A123-5BA1DA6D8F5E}"/>
              </a:ext>
            </a:extLst>
          </p:cNvPr>
          <p:cNvSpPr>
            <a:spLocks noGrp="1"/>
          </p:cNvSpPr>
          <p:nvPr>
            <p:ph type="dt" sz="half" idx="10"/>
          </p:nvPr>
        </p:nvSpPr>
        <p:spPr/>
        <p:txBody>
          <a:bodyPr/>
          <a:lstStyle>
            <a:lvl1pPr>
              <a:defRPr/>
            </a:lvl1pPr>
          </a:lstStyle>
          <a:p>
            <a:pPr>
              <a:defRPr/>
            </a:pPr>
            <a:fld id="{34B3DC1D-89ED-4547-AD1A-A2FDC61A0210}" type="datetimeFigureOut">
              <a:rPr lang="en-US"/>
              <a:pPr>
                <a:defRPr/>
              </a:pPr>
              <a:t>10/24/2021</a:t>
            </a:fld>
            <a:endParaRPr lang="en-US"/>
          </a:p>
        </p:txBody>
      </p:sp>
      <p:sp>
        <p:nvSpPr>
          <p:cNvPr id="6" name="Footer Placeholder 4">
            <a:extLst>
              <a:ext uri="{FF2B5EF4-FFF2-40B4-BE49-F238E27FC236}">
                <a16:creationId xmlns:a16="http://schemas.microsoft.com/office/drawing/2014/main" id="{5A06A75F-0353-4793-8C3E-37614AB173E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BD1CFF-7CB4-439A-803B-2B5CA23384F1}"/>
              </a:ext>
            </a:extLst>
          </p:cNvPr>
          <p:cNvSpPr>
            <a:spLocks noGrp="1"/>
          </p:cNvSpPr>
          <p:nvPr>
            <p:ph type="sldNum" sz="quarter" idx="12"/>
          </p:nvPr>
        </p:nvSpPr>
        <p:spPr/>
        <p:txBody>
          <a:bodyPr/>
          <a:lstStyle>
            <a:lvl1pPr>
              <a:defRPr/>
            </a:lvl1pPr>
          </a:lstStyle>
          <a:p>
            <a:fld id="{33D93AAD-0C63-4C87-A6BB-57EB179BBECA}" type="slidenum">
              <a:rPr lang="en-US" altLang="en-US"/>
              <a:pPr/>
              <a:t>‹#›</a:t>
            </a:fld>
            <a:endParaRPr lang="en-US" altLang="en-US"/>
          </a:p>
        </p:txBody>
      </p:sp>
    </p:spTree>
    <p:extLst>
      <p:ext uri="{BB962C8B-B14F-4D97-AF65-F5344CB8AC3E}">
        <p14:creationId xmlns:p14="http://schemas.microsoft.com/office/powerpoint/2010/main" val="611312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351688-40C9-4D02-BCEC-FE6077DC0A95}"/>
              </a:ext>
            </a:extLst>
          </p:cNvPr>
          <p:cNvSpPr>
            <a:spLocks noGrp="1"/>
          </p:cNvSpPr>
          <p:nvPr>
            <p:ph type="dt" sz="half" idx="10"/>
          </p:nvPr>
        </p:nvSpPr>
        <p:spPr/>
        <p:txBody>
          <a:bodyPr/>
          <a:lstStyle>
            <a:lvl1pPr>
              <a:defRPr/>
            </a:lvl1pPr>
          </a:lstStyle>
          <a:p>
            <a:pPr>
              <a:defRPr/>
            </a:pPr>
            <a:fld id="{B1B47916-5FF9-460D-9503-FCE45B68345A}" type="datetimeFigureOut">
              <a:rPr lang="en-US"/>
              <a:pPr>
                <a:defRPr/>
              </a:pPr>
              <a:t>10/24/2021</a:t>
            </a:fld>
            <a:endParaRPr lang="en-US"/>
          </a:p>
        </p:txBody>
      </p:sp>
      <p:sp>
        <p:nvSpPr>
          <p:cNvPr id="8" name="Footer Placeholder 4">
            <a:extLst>
              <a:ext uri="{FF2B5EF4-FFF2-40B4-BE49-F238E27FC236}">
                <a16:creationId xmlns:a16="http://schemas.microsoft.com/office/drawing/2014/main" id="{EAA7E6B1-C6A5-4746-AFB2-087BA603A68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C015E51-5A74-4845-9951-C9E9C2925547}"/>
              </a:ext>
            </a:extLst>
          </p:cNvPr>
          <p:cNvSpPr>
            <a:spLocks noGrp="1"/>
          </p:cNvSpPr>
          <p:nvPr>
            <p:ph type="sldNum" sz="quarter" idx="12"/>
          </p:nvPr>
        </p:nvSpPr>
        <p:spPr/>
        <p:txBody>
          <a:bodyPr/>
          <a:lstStyle>
            <a:lvl1pPr>
              <a:defRPr/>
            </a:lvl1pPr>
          </a:lstStyle>
          <a:p>
            <a:fld id="{099F0BB9-50D3-4224-A725-FFEC3AA08087}" type="slidenum">
              <a:rPr lang="en-US" altLang="en-US"/>
              <a:pPr/>
              <a:t>‹#›</a:t>
            </a:fld>
            <a:endParaRPr lang="en-US" altLang="en-US"/>
          </a:p>
        </p:txBody>
      </p:sp>
    </p:spTree>
    <p:extLst>
      <p:ext uri="{BB962C8B-B14F-4D97-AF65-F5344CB8AC3E}">
        <p14:creationId xmlns:p14="http://schemas.microsoft.com/office/powerpoint/2010/main" val="404771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BE2E649-E42B-4F33-B983-DC4817C7A17D}"/>
              </a:ext>
            </a:extLst>
          </p:cNvPr>
          <p:cNvSpPr>
            <a:spLocks noGrp="1"/>
          </p:cNvSpPr>
          <p:nvPr>
            <p:ph type="dt" sz="half" idx="10"/>
          </p:nvPr>
        </p:nvSpPr>
        <p:spPr/>
        <p:txBody>
          <a:bodyPr/>
          <a:lstStyle>
            <a:lvl1pPr>
              <a:defRPr/>
            </a:lvl1pPr>
          </a:lstStyle>
          <a:p>
            <a:pPr>
              <a:defRPr/>
            </a:pPr>
            <a:fld id="{62D4D965-349F-4459-AF87-98535EBB394C}" type="datetimeFigureOut">
              <a:rPr lang="en-US"/>
              <a:pPr>
                <a:defRPr/>
              </a:pPr>
              <a:t>10/24/2021</a:t>
            </a:fld>
            <a:endParaRPr lang="en-US"/>
          </a:p>
        </p:txBody>
      </p:sp>
      <p:sp>
        <p:nvSpPr>
          <p:cNvPr id="4" name="Footer Placeholder 4">
            <a:extLst>
              <a:ext uri="{FF2B5EF4-FFF2-40B4-BE49-F238E27FC236}">
                <a16:creationId xmlns:a16="http://schemas.microsoft.com/office/drawing/2014/main" id="{CB742A9F-2D72-49B0-9C17-47439B25807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79F8DB0-E91C-4AAF-98F9-27341F2A5B82}"/>
              </a:ext>
            </a:extLst>
          </p:cNvPr>
          <p:cNvSpPr>
            <a:spLocks noGrp="1"/>
          </p:cNvSpPr>
          <p:nvPr>
            <p:ph type="sldNum" sz="quarter" idx="12"/>
          </p:nvPr>
        </p:nvSpPr>
        <p:spPr/>
        <p:txBody>
          <a:bodyPr/>
          <a:lstStyle>
            <a:lvl1pPr>
              <a:defRPr/>
            </a:lvl1pPr>
          </a:lstStyle>
          <a:p>
            <a:fld id="{45E1DAA2-6A51-435A-9F80-7D8AF8E32A59}" type="slidenum">
              <a:rPr lang="en-US" altLang="en-US"/>
              <a:pPr/>
              <a:t>‹#›</a:t>
            </a:fld>
            <a:endParaRPr lang="en-US" altLang="en-US"/>
          </a:p>
        </p:txBody>
      </p:sp>
    </p:spTree>
    <p:extLst>
      <p:ext uri="{BB962C8B-B14F-4D97-AF65-F5344CB8AC3E}">
        <p14:creationId xmlns:p14="http://schemas.microsoft.com/office/powerpoint/2010/main" val="5548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FA701EF-A4C6-499C-A27F-D5320FF6D75D}"/>
              </a:ext>
            </a:extLst>
          </p:cNvPr>
          <p:cNvSpPr>
            <a:spLocks noGrp="1"/>
          </p:cNvSpPr>
          <p:nvPr>
            <p:ph type="dt" sz="half" idx="10"/>
          </p:nvPr>
        </p:nvSpPr>
        <p:spPr/>
        <p:txBody>
          <a:bodyPr/>
          <a:lstStyle>
            <a:lvl1pPr>
              <a:defRPr/>
            </a:lvl1pPr>
          </a:lstStyle>
          <a:p>
            <a:pPr>
              <a:defRPr/>
            </a:pPr>
            <a:fld id="{BE30B11C-6BB9-4452-8D08-7D1632077A9D}" type="datetimeFigureOut">
              <a:rPr lang="en-US"/>
              <a:pPr>
                <a:defRPr/>
              </a:pPr>
              <a:t>10/24/2021</a:t>
            </a:fld>
            <a:endParaRPr lang="en-US"/>
          </a:p>
        </p:txBody>
      </p:sp>
      <p:sp>
        <p:nvSpPr>
          <p:cNvPr id="3" name="Footer Placeholder 4">
            <a:extLst>
              <a:ext uri="{FF2B5EF4-FFF2-40B4-BE49-F238E27FC236}">
                <a16:creationId xmlns:a16="http://schemas.microsoft.com/office/drawing/2014/main" id="{5CF0E5CA-9DF2-4EF4-9ADA-46EC3F90D81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51D2210-974D-4FAD-978B-3231E77EDCD3}"/>
              </a:ext>
            </a:extLst>
          </p:cNvPr>
          <p:cNvSpPr>
            <a:spLocks noGrp="1"/>
          </p:cNvSpPr>
          <p:nvPr>
            <p:ph type="sldNum" sz="quarter" idx="12"/>
          </p:nvPr>
        </p:nvSpPr>
        <p:spPr/>
        <p:txBody>
          <a:bodyPr/>
          <a:lstStyle>
            <a:lvl1pPr>
              <a:defRPr/>
            </a:lvl1pPr>
          </a:lstStyle>
          <a:p>
            <a:fld id="{4D266315-4173-43F0-862E-2ECBB55FA6D4}" type="slidenum">
              <a:rPr lang="en-US" altLang="en-US"/>
              <a:pPr/>
              <a:t>‹#›</a:t>
            </a:fld>
            <a:endParaRPr lang="en-US" altLang="en-US"/>
          </a:p>
        </p:txBody>
      </p:sp>
    </p:spTree>
    <p:extLst>
      <p:ext uri="{BB962C8B-B14F-4D97-AF65-F5344CB8AC3E}">
        <p14:creationId xmlns:p14="http://schemas.microsoft.com/office/powerpoint/2010/main" val="44770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ECBC32A-FBFE-4368-BCBD-1761D87668A5}"/>
              </a:ext>
            </a:extLst>
          </p:cNvPr>
          <p:cNvSpPr>
            <a:spLocks noGrp="1"/>
          </p:cNvSpPr>
          <p:nvPr>
            <p:ph type="dt" sz="half" idx="10"/>
          </p:nvPr>
        </p:nvSpPr>
        <p:spPr/>
        <p:txBody>
          <a:bodyPr/>
          <a:lstStyle>
            <a:lvl1pPr>
              <a:defRPr/>
            </a:lvl1pPr>
          </a:lstStyle>
          <a:p>
            <a:pPr>
              <a:defRPr/>
            </a:pPr>
            <a:fld id="{21EDE020-BBF4-4C4A-AE5B-E642D99FBF95}" type="datetimeFigureOut">
              <a:rPr lang="en-US"/>
              <a:pPr>
                <a:defRPr/>
              </a:pPr>
              <a:t>10/24/2021</a:t>
            </a:fld>
            <a:endParaRPr lang="en-US"/>
          </a:p>
        </p:txBody>
      </p:sp>
      <p:sp>
        <p:nvSpPr>
          <p:cNvPr id="6" name="Footer Placeholder 4">
            <a:extLst>
              <a:ext uri="{FF2B5EF4-FFF2-40B4-BE49-F238E27FC236}">
                <a16:creationId xmlns:a16="http://schemas.microsoft.com/office/drawing/2014/main" id="{0AB54446-083D-4337-9F99-0F9DB3E66A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0C0AD8-0B05-40C0-9716-A74F675E20F2}"/>
              </a:ext>
            </a:extLst>
          </p:cNvPr>
          <p:cNvSpPr>
            <a:spLocks noGrp="1"/>
          </p:cNvSpPr>
          <p:nvPr>
            <p:ph type="sldNum" sz="quarter" idx="12"/>
          </p:nvPr>
        </p:nvSpPr>
        <p:spPr/>
        <p:txBody>
          <a:bodyPr/>
          <a:lstStyle>
            <a:lvl1pPr>
              <a:defRPr/>
            </a:lvl1pPr>
          </a:lstStyle>
          <a:p>
            <a:fld id="{53620370-1937-4F4C-961B-FB81B3806A2E}" type="slidenum">
              <a:rPr lang="en-US" altLang="en-US"/>
              <a:pPr/>
              <a:t>‹#›</a:t>
            </a:fld>
            <a:endParaRPr lang="en-US" altLang="en-US"/>
          </a:p>
        </p:txBody>
      </p:sp>
    </p:spTree>
    <p:extLst>
      <p:ext uri="{BB962C8B-B14F-4D97-AF65-F5344CB8AC3E}">
        <p14:creationId xmlns:p14="http://schemas.microsoft.com/office/powerpoint/2010/main" val="2434825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518D109-58B0-44ED-A70D-93DC254BEF0C}"/>
              </a:ext>
            </a:extLst>
          </p:cNvPr>
          <p:cNvSpPr>
            <a:spLocks noGrp="1"/>
          </p:cNvSpPr>
          <p:nvPr>
            <p:ph type="dt" sz="half" idx="10"/>
          </p:nvPr>
        </p:nvSpPr>
        <p:spPr/>
        <p:txBody>
          <a:bodyPr/>
          <a:lstStyle>
            <a:lvl1pPr>
              <a:defRPr/>
            </a:lvl1pPr>
          </a:lstStyle>
          <a:p>
            <a:pPr>
              <a:defRPr/>
            </a:pPr>
            <a:fld id="{D3F39FA1-1360-45AE-ADB7-EBEE631C7C90}" type="datetimeFigureOut">
              <a:rPr lang="en-US"/>
              <a:pPr>
                <a:defRPr/>
              </a:pPr>
              <a:t>10/24/2021</a:t>
            </a:fld>
            <a:endParaRPr lang="en-US"/>
          </a:p>
        </p:txBody>
      </p:sp>
      <p:sp>
        <p:nvSpPr>
          <p:cNvPr id="6" name="Footer Placeholder 4">
            <a:extLst>
              <a:ext uri="{FF2B5EF4-FFF2-40B4-BE49-F238E27FC236}">
                <a16:creationId xmlns:a16="http://schemas.microsoft.com/office/drawing/2014/main" id="{2E9809A6-93F1-42E4-86C4-29177A8A02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C415101-85C2-49DA-B10E-7C5D22D982E5}"/>
              </a:ext>
            </a:extLst>
          </p:cNvPr>
          <p:cNvSpPr>
            <a:spLocks noGrp="1"/>
          </p:cNvSpPr>
          <p:nvPr>
            <p:ph type="sldNum" sz="quarter" idx="12"/>
          </p:nvPr>
        </p:nvSpPr>
        <p:spPr/>
        <p:txBody>
          <a:bodyPr/>
          <a:lstStyle>
            <a:lvl1pPr>
              <a:defRPr/>
            </a:lvl1pPr>
          </a:lstStyle>
          <a:p>
            <a:fld id="{436BEAD3-E531-41B6-888B-69A06F0573AA}" type="slidenum">
              <a:rPr lang="en-US" altLang="en-US"/>
              <a:pPr/>
              <a:t>‹#›</a:t>
            </a:fld>
            <a:endParaRPr lang="en-US" altLang="en-US"/>
          </a:p>
        </p:txBody>
      </p:sp>
    </p:spTree>
    <p:extLst>
      <p:ext uri="{BB962C8B-B14F-4D97-AF65-F5344CB8AC3E}">
        <p14:creationId xmlns:p14="http://schemas.microsoft.com/office/powerpoint/2010/main" val="144109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B9B8EC-AFED-49B8-BF10-A25713A0075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33969EE-2921-4073-BE6C-1465274B7BC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2D3E830-8CC1-4308-B57D-C8568FAD1BD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B42A596-59E4-4EF5-BAB9-03CBDCDC21BC}" type="datetimeFigureOut">
              <a:rPr lang="en-US"/>
              <a:pPr>
                <a:defRPr/>
              </a:pPr>
              <a:t>10/24/2021</a:t>
            </a:fld>
            <a:endParaRPr lang="en-US"/>
          </a:p>
        </p:txBody>
      </p:sp>
      <p:sp>
        <p:nvSpPr>
          <p:cNvPr id="5" name="Footer Placeholder 4">
            <a:extLst>
              <a:ext uri="{FF2B5EF4-FFF2-40B4-BE49-F238E27FC236}">
                <a16:creationId xmlns:a16="http://schemas.microsoft.com/office/drawing/2014/main" id="{D82BB703-538F-45B6-AC6D-6221536A63B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C629AE2-D839-4BB3-8A0E-A99C6898BA0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F136133F-D790-4FED-9D4B-C0F033EAC6A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22E045DB-1C37-4FF7-B096-D2E21ADFC880}"/>
              </a:ext>
            </a:extLst>
          </p:cNvPr>
          <p:cNvSpPr txBox="1">
            <a:spLocks noChangeArrowheads="1"/>
          </p:cNvSpPr>
          <p:nvPr/>
        </p:nvSpPr>
        <p:spPr bwMode="auto">
          <a:xfrm>
            <a:off x="5105400" y="5562600"/>
            <a:ext cx="3810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400" i="1">
                <a:latin typeface="Georgia" panose="02040502050405020303" pitchFamily="18" charset="0"/>
              </a:rPr>
              <a:t>Will J. Moore, M.Ed., TESL Dipl.</a:t>
            </a:r>
          </a:p>
          <a:p>
            <a:pPr algn="ctr" eaLnBrk="1" hangingPunct="1">
              <a:spcBef>
                <a:spcPct val="50000"/>
              </a:spcBef>
            </a:pPr>
            <a:r>
              <a:rPr lang="en-US" altLang="en-US" sz="1400" i="1">
                <a:latin typeface="Bookman Old Style" panose="02050604050505020204" pitchFamily="18" charset="0"/>
              </a:rPr>
              <a:t>dreigo.will@gmail.com</a:t>
            </a:r>
          </a:p>
        </p:txBody>
      </p:sp>
      <p:sp>
        <p:nvSpPr>
          <p:cNvPr id="24583" name="Text Box 7">
            <a:extLst>
              <a:ext uri="{FF2B5EF4-FFF2-40B4-BE49-F238E27FC236}">
                <a16:creationId xmlns:a16="http://schemas.microsoft.com/office/drawing/2014/main" id="{915DC44D-8E36-45C6-9B35-E7BCC2C97E73}"/>
              </a:ext>
            </a:extLst>
          </p:cNvPr>
          <p:cNvSpPr txBox="1">
            <a:spLocks noChangeArrowheads="1"/>
          </p:cNvSpPr>
          <p:nvPr/>
        </p:nvSpPr>
        <p:spPr bwMode="auto">
          <a:xfrm>
            <a:off x="762000" y="457200"/>
            <a:ext cx="7620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Comic Sans MS" panose="030F0702030302020204" pitchFamily="66" charset="0"/>
              </a:rPr>
              <a:t>A Simple English Lesson</a:t>
            </a:r>
          </a:p>
          <a:p>
            <a:pPr algn="ctr" eaLnBrk="1" hangingPunct="1">
              <a:spcBef>
                <a:spcPct val="50000"/>
              </a:spcBef>
            </a:pPr>
            <a:r>
              <a:rPr lang="en-US" altLang="en-US" sz="2800" b="1">
                <a:latin typeface="Comic Sans MS" panose="030F0702030302020204" pitchFamily="66" charset="0"/>
              </a:rPr>
              <a:t>On</a:t>
            </a:r>
          </a:p>
          <a:p>
            <a:pPr algn="ctr" eaLnBrk="1" hangingPunct="1">
              <a:spcBef>
                <a:spcPct val="50000"/>
              </a:spcBef>
            </a:pPr>
            <a:r>
              <a:rPr lang="en-US" altLang="en-US" sz="2800" b="1">
                <a:latin typeface="Comic Sans MS" panose="030F0702030302020204" pitchFamily="66" charset="0"/>
              </a:rPr>
              <a:t>How to Use</a:t>
            </a:r>
          </a:p>
          <a:p>
            <a:pPr algn="ctr" eaLnBrk="1" hangingPunct="1">
              <a:spcBef>
                <a:spcPct val="50000"/>
              </a:spcBef>
            </a:pPr>
            <a:r>
              <a:rPr lang="en-US" altLang="en-US" sz="2800" b="1">
                <a:latin typeface="Comic Sans MS" panose="030F0702030302020204" pitchFamily="66" charset="0"/>
              </a:rPr>
              <a:t>“Never Get Lost”</a:t>
            </a:r>
          </a:p>
          <a:p>
            <a:pPr algn="ctr" eaLnBrk="1" hangingPunct="1">
              <a:spcBef>
                <a:spcPct val="50000"/>
              </a:spcBef>
            </a:pPr>
            <a:r>
              <a:rPr lang="en-US" altLang="en-US" sz="2800" b="1">
                <a:latin typeface="Comic Sans MS" panose="030F0702030302020204" pitchFamily="66" charset="0"/>
              </a:rPr>
              <a:t>Readings </a:t>
            </a:r>
          </a:p>
        </p:txBody>
      </p:sp>
      <p:pic>
        <p:nvPicPr>
          <p:cNvPr id="28674" name="Picture 2" descr="read">
            <a:extLst>
              <a:ext uri="{FF2B5EF4-FFF2-40B4-BE49-F238E27FC236}">
                <a16:creationId xmlns:a16="http://schemas.microsoft.com/office/drawing/2014/main" id="{3297A623-B672-4D4E-9D58-12643D7D8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581400"/>
            <a:ext cx="2127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ttp://www.freetoair.ie/images/img_kids.jpg">
            <a:extLst>
              <a:ext uri="{FF2B5EF4-FFF2-40B4-BE49-F238E27FC236}">
                <a16:creationId xmlns:a16="http://schemas.microsoft.com/office/drawing/2014/main" id="{E9E9B39E-9895-476F-A828-AB5BB4DB3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581400"/>
            <a:ext cx="26685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descr="talogobig.jpg">
            <a:extLst>
              <a:ext uri="{FF2B5EF4-FFF2-40B4-BE49-F238E27FC236}">
                <a16:creationId xmlns:a16="http://schemas.microsoft.com/office/drawing/2014/main" id="{EB1EC118-58D1-43B5-829B-92CB0764FA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
            <a:ext cx="427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4" descr="talogobig.jpg">
            <a:extLst>
              <a:ext uri="{FF2B5EF4-FFF2-40B4-BE49-F238E27FC236}">
                <a16:creationId xmlns:a16="http://schemas.microsoft.com/office/drawing/2014/main" id="{3E2D64E2-4323-49B2-858C-EB1C1C3B43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152400"/>
            <a:ext cx="427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4140038-A43A-4E09-8ECB-BF44A8EC09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wd">
                                    <p:tmPct val="15000"/>
                                  </p:iterate>
                                  <p:childTnLst>
                                    <p:set>
                                      <p:cBhvr>
                                        <p:cTn id="6" dur="1" fill="hold">
                                          <p:stCondLst>
                                            <p:cond delay="0"/>
                                          </p:stCondLst>
                                        </p:cTn>
                                        <p:tgtEl>
                                          <p:spTgt spid="24583"/>
                                        </p:tgtEl>
                                        <p:attrNameLst>
                                          <p:attrName>style.visibility</p:attrName>
                                        </p:attrNameLst>
                                      </p:cBhvr>
                                      <p:to>
                                        <p:strVal val="visible"/>
                                      </p:to>
                                    </p:set>
                                    <p:animScale>
                                      <p:cBhvr>
                                        <p:cTn id="7" dur="1000" decel="50000" fill="hold">
                                          <p:stCondLst>
                                            <p:cond delay="0"/>
                                          </p:stCondLst>
                                        </p:cTn>
                                        <p:tgtEl>
                                          <p:spTgt spid="245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4583"/>
                                        </p:tgtEl>
                                        <p:attrNameLst>
                                          <p:attrName>ppt_x</p:attrName>
                                          <p:attrName>ppt_y</p:attrName>
                                        </p:attrNameLst>
                                      </p:cBhvr>
                                    </p:animMotion>
                                    <p:animEffect transition="in" filter="fade">
                                      <p:cBhvr>
                                        <p:cTn id="9" dur="1000"/>
                                        <p:tgtEl>
                                          <p:spTgt spid="24583"/>
                                        </p:tgtEl>
                                      </p:cBhvr>
                                    </p:animEffect>
                                  </p:childTnLst>
                                </p:cTn>
                              </p:par>
                            </p:childTnLst>
                          </p:cTn>
                        </p:par>
                        <p:par>
                          <p:cTn id="10" fill="hold" nodeType="afterGroup">
                            <p:stCondLst>
                              <p:cond delay="2950"/>
                            </p:stCondLst>
                            <p:childTnLst>
                              <p:par>
                                <p:cTn id="11" presetID="26" presetClass="entr" presetSubtype="0" fill="hold" nodeType="after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wipe(down)">
                                      <p:cBhvr>
                                        <p:cTn id="13" dur="580">
                                          <p:stCondLst>
                                            <p:cond delay="0"/>
                                          </p:stCondLst>
                                        </p:cTn>
                                        <p:tgtEl>
                                          <p:spTgt spid="28674"/>
                                        </p:tgtEl>
                                      </p:cBhvr>
                                    </p:animEffect>
                                    <p:anim calcmode="lin" valueType="num">
                                      <p:cBhvr>
                                        <p:cTn id="14" dur="1822" tmFilter="0,0; 0.14,0.36; 0.43,0.73; 0.71,0.91; 1.0,1.0">
                                          <p:stCondLst>
                                            <p:cond delay="0"/>
                                          </p:stCondLst>
                                        </p:cTn>
                                        <p:tgtEl>
                                          <p:spTgt spid="2867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867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867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867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8674"/>
                                        </p:tgtEl>
                                        <p:attrNameLst>
                                          <p:attrName>ppt_y</p:attrName>
                                        </p:attrNameLst>
                                      </p:cBhvr>
                                      <p:tavLst>
                                        <p:tav tm="0" fmla="#ppt_y-sin(pi*$)/81">
                                          <p:val>
                                            <p:fltVal val="0"/>
                                          </p:val>
                                        </p:tav>
                                        <p:tav tm="100000">
                                          <p:val>
                                            <p:fltVal val="1"/>
                                          </p:val>
                                        </p:tav>
                                      </p:tavLst>
                                    </p:anim>
                                    <p:animScale>
                                      <p:cBhvr>
                                        <p:cTn id="19" dur="26">
                                          <p:stCondLst>
                                            <p:cond delay="650"/>
                                          </p:stCondLst>
                                        </p:cTn>
                                        <p:tgtEl>
                                          <p:spTgt spid="28674"/>
                                        </p:tgtEl>
                                      </p:cBhvr>
                                      <p:to x="100000" y="60000"/>
                                    </p:animScale>
                                    <p:animScale>
                                      <p:cBhvr>
                                        <p:cTn id="20" dur="166" decel="50000">
                                          <p:stCondLst>
                                            <p:cond delay="676"/>
                                          </p:stCondLst>
                                        </p:cTn>
                                        <p:tgtEl>
                                          <p:spTgt spid="28674"/>
                                        </p:tgtEl>
                                      </p:cBhvr>
                                      <p:to x="100000" y="100000"/>
                                    </p:animScale>
                                    <p:animScale>
                                      <p:cBhvr>
                                        <p:cTn id="21" dur="26">
                                          <p:stCondLst>
                                            <p:cond delay="1312"/>
                                          </p:stCondLst>
                                        </p:cTn>
                                        <p:tgtEl>
                                          <p:spTgt spid="28674"/>
                                        </p:tgtEl>
                                      </p:cBhvr>
                                      <p:to x="100000" y="80000"/>
                                    </p:animScale>
                                    <p:animScale>
                                      <p:cBhvr>
                                        <p:cTn id="22" dur="166" decel="50000">
                                          <p:stCondLst>
                                            <p:cond delay="1338"/>
                                          </p:stCondLst>
                                        </p:cTn>
                                        <p:tgtEl>
                                          <p:spTgt spid="28674"/>
                                        </p:tgtEl>
                                      </p:cBhvr>
                                      <p:to x="100000" y="100000"/>
                                    </p:animScale>
                                    <p:animScale>
                                      <p:cBhvr>
                                        <p:cTn id="23" dur="26">
                                          <p:stCondLst>
                                            <p:cond delay="1642"/>
                                          </p:stCondLst>
                                        </p:cTn>
                                        <p:tgtEl>
                                          <p:spTgt spid="28674"/>
                                        </p:tgtEl>
                                      </p:cBhvr>
                                      <p:to x="100000" y="90000"/>
                                    </p:animScale>
                                    <p:animScale>
                                      <p:cBhvr>
                                        <p:cTn id="24" dur="166" decel="50000">
                                          <p:stCondLst>
                                            <p:cond delay="1668"/>
                                          </p:stCondLst>
                                        </p:cTn>
                                        <p:tgtEl>
                                          <p:spTgt spid="28674"/>
                                        </p:tgtEl>
                                      </p:cBhvr>
                                      <p:to x="100000" y="100000"/>
                                    </p:animScale>
                                    <p:animScale>
                                      <p:cBhvr>
                                        <p:cTn id="25" dur="26">
                                          <p:stCondLst>
                                            <p:cond delay="1808"/>
                                          </p:stCondLst>
                                        </p:cTn>
                                        <p:tgtEl>
                                          <p:spTgt spid="28674"/>
                                        </p:tgtEl>
                                      </p:cBhvr>
                                      <p:to x="100000" y="95000"/>
                                    </p:animScale>
                                    <p:animScale>
                                      <p:cBhvr>
                                        <p:cTn id="26" dur="166" decel="50000">
                                          <p:stCondLst>
                                            <p:cond delay="1834"/>
                                          </p:stCondLst>
                                        </p:cTn>
                                        <p:tgtEl>
                                          <p:spTgt spid="28674"/>
                                        </p:tgtEl>
                                      </p:cBhvr>
                                      <p:to x="100000" y="100000"/>
                                    </p:animScale>
                                  </p:childTnLst>
                                </p:cTn>
                              </p:par>
                            </p:childTnLst>
                          </p:cTn>
                        </p:par>
                        <p:par>
                          <p:cTn id="27" fill="hold" nodeType="afterGroup">
                            <p:stCondLst>
                              <p:cond delay="4950"/>
                            </p:stCondLst>
                            <p:childTnLst>
                              <p:par>
                                <p:cTn id="28" presetID="52" presetClass="entr" presetSubtype="0" fill="hold" nodeType="afterEffect">
                                  <p:stCondLst>
                                    <p:cond delay="0"/>
                                  </p:stCondLst>
                                  <p:childTnLst>
                                    <p:set>
                                      <p:cBhvr>
                                        <p:cTn id="29" dur="1" fill="hold">
                                          <p:stCondLst>
                                            <p:cond delay="0"/>
                                          </p:stCondLst>
                                        </p:cTn>
                                        <p:tgtEl>
                                          <p:spTgt spid="28676"/>
                                        </p:tgtEl>
                                        <p:attrNameLst>
                                          <p:attrName>style.visibility</p:attrName>
                                        </p:attrNameLst>
                                      </p:cBhvr>
                                      <p:to>
                                        <p:strVal val="visible"/>
                                      </p:to>
                                    </p:set>
                                    <p:animScale>
                                      <p:cBhvr>
                                        <p:cTn id="30" dur="1000" decel="50000" fill="hold">
                                          <p:stCondLst>
                                            <p:cond delay="0"/>
                                          </p:stCondLst>
                                        </p:cTn>
                                        <p:tgtEl>
                                          <p:spTgt spid="286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28676"/>
                                        </p:tgtEl>
                                        <p:attrNameLst>
                                          <p:attrName>ppt_x</p:attrName>
                                          <p:attrName>ppt_y</p:attrName>
                                        </p:attrNameLst>
                                      </p:cBhvr>
                                    </p:animMotion>
                                    <p:animEffect transition="in" filter="fade">
                                      <p:cBhvr>
                                        <p:cTn id="32" dur="1000"/>
                                        <p:tgtEl>
                                          <p:spTgt spid="28676"/>
                                        </p:tgtEl>
                                      </p:cBhvr>
                                    </p:animEffect>
                                  </p:childTnLst>
                                </p:cTn>
                              </p:par>
                            </p:childTnLst>
                          </p:cTn>
                        </p:par>
                        <p:par>
                          <p:cTn id="33" fill="hold" nodeType="afterGroup">
                            <p:stCondLst>
                              <p:cond delay="5950"/>
                            </p:stCondLst>
                            <p:childTnLst>
                              <p:par>
                                <p:cTn id="34" presetID="49" presetClass="entr" presetSubtype="0" decel="100000" fill="hold" grpId="0" nodeType="afterEffect">
                                  <p:stCondLst>
                                    <p:cond delay="0"/>
                                  </p:stCondLst>
                                  <p:childTnLst>
                                    <p:set>
                                      <p:cBhvr>
                                        <p:cTn id="35" dur="1" fill="hold">
                                          <p:stCondLst>
                                            <p:cond delay="0"/>
                                          </p:stCondLst>
                                        </p:cTn>
                                        <p:tgtEl>
                                          <p:spTgt spid="24578"/>
                                        </p:tgtEl>
                                        <p:attrNameLst>
                                          <p:attrName>style.visibility</p:attrName>
                                        </p:attrNameLst>
                                      </p:cBhvr>
                                      <p:to>
                                        <p:strVal val="visible"/>
                                      </p:to>
                                    </p:set>
                                    <p:anim calcmode="lin" valueType="num">
                                      <p:cBhvr>
                                        <p:cTn id="36" dur="3000" fill="hold"/>
                                        <p:tgtEl>
                                          <p:spTgt spid="24578"/>
                                        </p:tgtEl>
                                        <p:attrNameLst>
                                          <p:attrName>ppt_w</p:attrName>
                                        </p:attrNameLst>
                                      </p:cBhvr>
                                      <p:tavLst>
                                        <p:tav tm="0">
                                          <p:val>
                                            <p:fltVal val="0"/>
                                          </p:val>
                                        </p:tav>
                                        <p:tav tm="100000">
                                          <p:val>
                                            <p:strVal val="#ppt_w"/>
                                          </p:val>
                                        </p:tav>
                                      </p:tavLst>
                                    </p:anim>
                                    <p:anim calcmode="lin" valueType="num">
                                      <p:cBhvr>
                                        <p:cTn id="37" dur="3000" fill="hold"/>
                                        <p:tgtEl>
                                          <p:spTgt spid="24578"/>
                                        </p:tgtEl>
                                        <p:attrNameLst>
                                          <p:attrName>ppt_h</p:attrName>
                                        </p:attrNameLst>
                                      </p:cBhvr>
                                      <p:tavLst>
                                        <p:tav tm="0">
                                          <p:val>
                                            <p:fltVal val="0"/>
                                          </p:val>
                                        </p:tav>
                                        <p:tav tm="100000">
                                          <p:val>
                                            <p:strVal val="#ppt_h"/>
                                          </p:val>
                                        </p:tav>
                                      </p:tavLst>
                                    </p:anim>
                                    <p:anim calcmode="lin" valueType="num">
                                      <p:cBhvr>
                                        <p:cTn id="38" dur="3000" fill="hold"/>
                                        <p:tgtEl>
                                          <p:spTgt spid="24578"/>
                                        </p:tgtEl>
                                        <p:attrNameLst>
                                          <p:attrName>style.rotation</p:attrName>
                                        </p:attrNameLst>
                                      </p:cBhvr>
                                      <p:tavLst>
                                        <p:tav tm="0">
                                          <p:val>
                                            <p:fltVal val="360"/>
                                          </p:val>
                                        </p:tav>
                                        <p:tav tm="100000">
                                          <p:val>
                                            <p:fltVal val="0"/>
                                          </p:val>
                                        </p:tav>
                                      </p:tavLst>
                                    </p:anim>
                                    <p:animEffect transition="in" filter="fade">
                                      <p:cBhvr>
                                        <p:cTn id="39" dur="3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EDD6D4-44D3-47D3-BF00-CC77FDBB6858}"/>
              </a:ext>
            </a:extLst>
          </p:cNvPr>
          <p:cNvSpPr txBox="1">
            <a:spLocks noChangeArrowheads="1"/>
          </p:cNvSpPr>
          <p:nvPr/>
        </p:nvSpPr>
        <p:spPr bwMode="auto">
          <a:xfrm>
            <a:off x="2438400" y="228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How to Use “Never Get Lost” Readings</a:t>
            </a:r>
          </a:p>
        </p:txBody>
      </p:sp>
      <p:sp>
        <p:nvSpPr>
          <p:cNvPr id="6" name="TextBox 5">
            <a:extLst>
              <a:ext uri="{FF2B5EF4-FFF2-40B4-BE49-F238E27FC236}">
                <a16:creationId xmlns:a16="http://schemas.microsoft.com/office/drawing/2014/main" id="{39D767D2-742F-4042-A2F1-4247B626859C}"/>
              </a:ext>
            </a:extLst>
          </p:cNvPr>
          <p:cNvSpPr txBox="1">
            <a:spLocks noChangeArrowheads="1"/>
          </p:cNvSpPr>
          <p:nvPr/>
        </p:nvSpPr>
        <p:spPr bwMode="auto">
          <a:xfrm>
            <a:off x="304800" y="685800"/>
            <a:ext cx="88392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200000"/>
              </a:lnSpc>
            </a:pPr>
            <a:r>
              <a:rPr lang="en-US" altLang="en-US" sz="2800">
                <a:solidFill>
                  <a:srgbClr val="FF0000"/>
                </a:solidFill>
              </a:rPr>
              <a:t>Daily Charts of students / activities being evaluated</a:t>
            </a:r>
          </a:p>
          <a:p>
            <a:pPr eaLnBrk="1" hangingPunct="1">
              <a:lnSpc>
                <a:spcPct val="200000"/>
              </a:lnSpc>
            </a:pPr>
            <a:r>
              <a:rPr lang="en-US" altLang="en-US" sz="2800">
                <a:solidFill>
                  <a:srgbClr val="FF0000"/>
                </a:solidFill>
              </a:rPr>
              <a:t>A simple range scale + comments spot</a:t>
            </a:r>
          </a:p>
          <a:p>
            <a:pPr eaLnBrk="1" hangingPunct="1">
              <a:lnSpc>
                <a:spcPct val="200000"/>
              </a:lnSpc>
            </a:pPr>
            <a:r>
              <a:rPr lang="en-US" altLang="en-US" sz="2800">
                <a:solidFill>
                  <a:srgbClr val="FF0000"/>
                </a:solidFill>
              </a:rPr>
              <a:t>A filing system that tracks student, activity, &amp; date</a:t>
            </a:r>
          </a:p>
        </p:txBody>
      </p:sp>
      <p:pic>
        <p:nvPicPr>
          <p:cNvPr id="5" name="Picture 4">
            <a:extLst>
              <a:ext uri="{FF2B5EF4-FFF2-40B4-BE49-F238E27FC236}">
                <a16:creationId xmlns:a16="http://schemas.microsoft.com/office/drawing/2014/main" id="{F68D391B-F4FA-40A5-B67D-D5E589F4E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nodeType="afterGroup">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98E8CF-5E7F-4908-9900-DE1E908042A3}"/>
              </a:ext>
            </a:extLst>
          </p:cNvPr>
          <p:cNvSpPr txBox="1">
            <a:spLocks noChangeArrowheads="1"/>
          </p:cNvSpPr>
          <p:nvPr/>
        </p:nvSpPr>
        <p:spPr bwMode="auto">
          <a:xfrm>
            <a:off x="2438400" y="228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How to Use “Never Get Lost” Readings</a:t>
            </a:r>
          </a:p>
        </p:txBody>
      </p:sp>
      <p:pic>
        <p:nvPicPr>
          <p:cNvPr id="12291" name="Picture 5" descr="folder org 1.jpg">
            <a:extLst>
              <a:ext uri="{FF2B5EF4-FFF2-40B4-BE49-F238E27FC236}">
                <a16:creationId xmlns:a16="http://schemas.microsoft.com/office/drawing/2014/main" id="{20ADA059-D6C0-4F87-B380-0D90251F30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3962400" cy="567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9A8EE46-9586-46E2-A590-E2F20C99F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0A48228E-2193-4EDB-BB07-9BC287076C12}"/>
              </a:ext>
            </a:extLst>
          </p:cNvPr>
          <p:cNvSpPr txBox="1">
            <a:spLocks noChangeArrowheads="1"/>
          </p:cNvSpPr>
          <p:nvPr/>
        </p:nvSpPr>
        <p:spPr bwMode="auto">
          <a:xfrm>
            <a:off x="5105400" y="5562600"/>
            <a:ext cx="3810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400" i="1">
                <a:latin typeface="Georgia" panose="02040502050405020303" pitchFamily="18" charset="0"/>
              </a:rPr>
              <a:t>Will J. Moore, M.Ed., TESL Dipl.</a:t>
            </a:r>
          </a:p>
          <a:p>
            <a:pPr algn="ctr" eaLnBrk="1" hangingPunct="1">
              <a:spcBef>
                <a:spcPct val="50000"/>
              </a:spcBef>
            </a:pPr>
            <a:r>
              <a:rPr lang="en-US" altLang="en-US" sz="1400" i="1">
                <a:latin typeface="Bookman Old Style" panose="02050604050505020204" pitchFamily="18" charset="0"/>
              </a:rPr>
              <a:t>dreigo.will@gmail.com</a:t>
            </a:r>
          </a:p>
        </p:txBody>
      </p:sp>
      <p:sp>
        <p:nvSpPr>
          <p:cNvPr id="24583" name="Text Box 7">
            <a:extLst>
              <a:ext uri="{FF2B5EF4-FFF2-40B4-BE49-F238E27FC236}">
                <a16:creationId xmlns:a16="http://schemas.microsoft.com/office/drawing/2014/main" id="{6C10C105-5E3D-4A0F-9F4D-0CC0DD48ABE2}"/>
              </a:ext>
            </a:extLst>
          </p:cNvPr>
          <p:cNvSpPr txBox="1">
            <a:spLocks noChangeArrowheads="1"/>
          </p:cNvSpPr>
          <p:nvPr/>
        </p:nvSpPr>
        <p:spPr bwMode="auto">
          <a:xfrm>
            <a:off x="762000" y="457200"/>
            <a:ext cx="7620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Comic Sans MS" panose="030F0702030302020204" pitchFamily="66" charset="0"/>
              </a:rPr>
              <a:t>A Simple English Lesson</a:t>
            </a:r>
          </a:p>
          <a:p>
            <a:pPr algn="ctr" eaLnBrk="1" hangingPunct="1">
              <a:spcBef>
                <a:spcPct val="50000"/>
              </a:spcBef>
            </a:pPr>
            <a:r>
              <a:rPr lang="en-US" altLang="en-US" sz="2800" b="1">
                <a:latin typeface="Comic Sans MS" panose="030F0702030302020204" pitchFamily="66" charset="0"/>
              </a:rPr>
              <a:t>On</a:t>
            </a:r>
          </a:p>
          <a:p>
            <a:pPr algn="ctr" eaLnBrk="1" hangingPunct="1">
              <a:spcBef>
                <a:spcPct val="50000"/>
              </a:spcBef>
            </a:pPr>
            <a:r>
              <a:rPr lang="en-US" altLang="en-US" sz="2800" b="1">
                <a:latin typeface="Comic Sans MS" panose="030F0702030302020204" pitchFamily="66" charset="0"/>
              </a:rPr>
              <a:t>How to Create</a:t>
            </a:r>
          </a:p>
          <a:p>
            <a:pPr algn="ctr" eaLnBrk="1" hangingPunct="1">
              <a:spcBef>
                <a:spcPct val="50000"/>
              </a:spcBef>
            </a:pPr>
            <a:r>
              <a:rPr lang="en-US" altLang="en-US" sz="2800" b="1">
                <a:latin typeface="Comic Sans MS" panose="030F0702030302020204" pitchFamily="66" charset="0"/>
              </a:rPr>
              <a:t>“Never Get Lost”</a:t>
            </a:r>
          </a:p>
          <a:p>
            <a:pPr algn="ctr" eaLnBrk="1" hangingPunct="1">
              <a:spcBef>
                <a:spcPct val="50000"/>
              </a:spcBef>
            </a:pPr>
            <a:r>
              <a:rPr lang="en-US" altLang="en-US" sz="2800" b="1">
                <a:latin typeface="Comic Sans MS" panose="030F0702030302020204" pitchFamily="66" charset="0"/>
              </a:rPr>
              <a:t>Readings </a:t>
            </a:r>
          </a:p>
        </p:txBody>
      </p:sp>
      <p:pic>
        <p:nvPicPr>
          <p:cNvPr id="11" name="Picture 10" descr="tree1.jpg">
            <a:extLst>
              <a:ext uri="{FF2B5EF4-FFF2-40B4-BE49-F238E27FC236}">
                <a16:creationId xmlns:a16="http://schemas.microsoft.com/office/drawing/2014/main" id="{AC09660B-A8E5-48AA-B708-608339A3A76D}"/>
              </a:ext>
            </a:extLst>
          </p:cNvPr>
          <p:cNvPicPr>
            <a:picLocks noChangeAspect="1"/>
          </p:cNvPicPr>
          <p:nvPr/>
        </p:nvPicPr>
        <p:blipFill>
          <a:blip r:embed="rId3">
            <a:lum bright="38000" contrast="-36000"/>
            <a:extLst>
              <a:ext uri="{28A0092B-C50C-407E-A947-70E740481C1C}">
                <a14:useLocalDpi xmlns:a14="http://schemas.microsoft.com/office/drawing/2010/main" val="0"/>
              </a:ext>
            </a:extLst>
          </a:blip>
          <a:srcRect/>
          <a:stretch>
            <a:fillRect/>
          </a:stretch>
        </p:blipFill>
        <p:spPr bwMode="auto">
          <a:xfrm>
            <a:off x="6705600" y="304800"/>
            <a:ext cx="4699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ree2.jpg">
            <a:extLst>
              <a:ext uri="{FF2B5EF4-FFF2-40B4-BE49-F238E27FC236}">
                <a16:creationId xmlns:a16="http://schemas.microsoft.com/office/drawing/2014/main" id="{16811B5A-5BBF-4339-BF08-B70F00D93F3A}"/>
              </a:ext>
            </a:extLst>
          </p:cNvPr>
          <p:cNvPicPr>
            <a:picLocks noChangeAspect="1"/>
          </p:cNvPicPr>
          <p:nvPr/>
        </p:nvPicPr>
        <p:blipFill>
          <a:blip r:embed="rId4">
            <a:lum bright="44000" contrast="-24000"/>
            <a:extLst>
              <a:ext uri="{28A0092B-C50C-407E-A947-70E740481C1C}">
                <a14:useLocalDpi xmlns:a14="http://schemas.microsoft.com/office/drawing/2010/main" val="0"/>
              </a:ext>
            </a:extLst>
          </a:blip>
          <a:srcRect/>
          <a:stretch>
            <a:fillRect/>
          </a:stretch>
        </p:blipFill>
        <p:spPr bwMode="auto">
          <a:xfrm>
            <a:off x="1981200" y="304800"/>
            <a:ext cx="4937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read">
            <a:extLst>
              <a:ext uri="{FF2B5EF4-FFF2-40B4-BE49-F238E27FC236}">
                <a16:creationId xmlns:a16="http://schemas.microsoft.com/office/drawing/2014/main" id="{581CA3B6-A2E1-4537-9200-DB4D4BC0DF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581400"/>
            <a:ext cx="2127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http://www.freetoair.ie/images/img_kids.jpg">
            <a:extLst>
              <a:ext uri="{FF2B5EF4-FFF2-40B4-BE49-F238E27FC236}">
                <a16:creationId xmlns:a16="http://schemas.microsoft.com/office/drawing/2014/main" id="{EAC4C37E-CF94-47FF-BF05-BAB4175C83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581400"/>
            <a:ext cx="26685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54AE788-1ECC-4244-94A3-BCCD0DD218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iterate type="wd">
                                    <p:tmPct val="15000"/>
                                  </p:iterate>
                                  <p:childTnLst>
                                    <p:set>
                                      <p:cBhvr>
                                        <p:cTn id="6" dur="1" fill="hold">
                                          <p:stCondLst>
                                            <p:cond delay="0"/>
                                          </p:stCondLst>
                                        </p:cTn>
                                        <p:tgtEl>
                                          <p:spTgt spid="24583"/>
                                        </p:tgtEl>
                                        <p:attrNameLst>
                                          <p:attrName>style.visibility</p:attrName>
                                        </p:attrNameLst>
                                      </p:cBhvr>
                                      <p:to>
                                        <p:strVal val="visible"/>
                                      </p:to>
                                    </p:set>
                                    <p:animScale>
                                      <p:cBhvr>
                                        <p:cTn id="7" dur="1000" decel="50000" fill="hold">
                                          <p:stCondLst>
                                            <p:cond delay="0"/>
                                          </p:stCondLst>
                                        </p:cTn>
                                        <p:tgtEl>
                                          <p:spTgt spid="245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4583"/>
                                        </p:tgtEl>
                                        <p:attrNameLst>
                                          <p:attrName>ppt_x</p:attrName>
                                          <p:attrName>ppt_y</p:attrName>
                                        </p:attrNameLst>
                                      </p:cBhvr>
                                    </p:animMotion>
                                    <p:animEffect transition="in" filter="fade">
                                      <p:cBhvr>
                                        <p:cTn id="9" dur="1000"/>
                                        <p:tgtEl>
                                          <p:spTgt spid="24583"/>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nodeType="afterGroup">
                            <p:stCondLst>
                              <p:cond delay="2950"/>
                            </p:stCondLst>
                            <p:childTnLst>
                              <p:par>
                                <p:cTn id="17" presetID="26" presetClass="entr" presetSubtype="0" fill="hold" nodeType="afterEffect">
                                  <p:stCondLst>
                                    <p:cond delay="0"/>
                                  </p:stCondLst>
                                  <p:childTnLst>
                                    <p:set>
                                      <p:cBhvr>
                                        <p:cTn id="18" dur="1" fill="hold">
                                          <p:stCondLst>
                                            <p:cond delay="0"/>
                                          </p:stCondLst>
                                        </p:cTn>
                                        <p:tgtEl>
                                          <p:spTgt spid="28674"/>
                                        </p:tgtEl>
                                        <p:attrNameLst>
                                          <p:attrName>style.visibility</p:attrName>
                                        </p:attrNameLst>
                                      </p:cBhvr>
                                      <p:to>
                                        <p:strVal val="visible"/>
                                      </p:to>
                                    </p:set>
                                    <p:animEffect transition="in" filter="wipe(down)">
                                      <p:cBhvr>
                                        <p:cTn id="19" dur="580">
                                          <p:stCondLst>
                                            <p:cond delay="0"/>
                                          </p:stCondLst>
                                        </p:cTn>
                                        <p:tgtEl>
                                          <p:spTgt spid="28674"/>
                                        </p:tgtEl>
                                      </p:cBhvr>
                                    </p:animEffect>
                                    <p:anim calcmode="lin" valueType="num">
                                      <p:cBhvr>
                                        <p:cTn id="20" dur="1822" tmFilter="0,0; 0.14,0.36; 0.43,0.73; 0.71,0.91; 1.0,1.0">
                                          <p:stCondLst>
                                            <p:cond delay="0"/>
                                          </p:stCondLst>
                                        </p:cTn>
                                        <p:tgtEl>
                                          <p:spTgt spid="2867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867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867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867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8674"/>
                                        </p:tgtEl>
                                        <p:attrNameLst>
                                          <p:attrName>ppt_y</p:attrName>
                                        </p:attrNameLst>
                                      </p:cBhvr>
                                      <p:tavLst>
                                        <p:tav tm="0" fmla="#ppt_y-sin(pi*$)/81">
                                          <p:val>
                                            <p:fltVal val="0"/>
                                          </p:val>
                                        </p:tav>
                                        <p:tav tm="100000">
                                          <p:val>
                                            <p:fltVal val="1"/>
                                          </p:val>
                                        </p:tav>
                                      </p:tavLst>
                                    </p:anim>
                                    <p:animScale>
                                      <p:cBhvr>
                                        <p:cTn id="25" dur="26">
                                          <p:stCondLst>
                                            <p:cond delay="650"/>
                                          </p:stCondLst>
                                        </p:cTn>
                                        <p:tgtEl>
                                          <p:spTgt spid="28674"/>
                                        </p:tgtEl>
                                      </p:cBhvr>
                                      <p:to x="100000" y="60000"/>
                                    </p:animScale>
                                    <p:animScale>
                                      <p:cBhvr>
                                        <p:cTn id="26" dur="166" decel="50000">
                                          <p:stCondLst>
                                            <p:cond delay="676"/>
                                          </p:stCondLst>
                                        </p:cTn>
                                        <p:tgtEl>
                                          <p:spTgt spid="28674"/>
                                        </p:tgtEl>
                                      </p:cBhvr>
                                      <p:to x="100000" y="100000"/>
                                    </p:animScale>
                                    <p:animScale>
                                      <p:cBhvr>
                                        <p:cTn id="27" dur="26">
                                          <p:stCondLst>
                                            <p:cond delay="1312"/>
                                          </p:stCondLst>
                                        </p:cTn>
                                        <p:tgtEl>
                                          <p:spTgt spid="28674"/>
                                        </p:tgtEl>
                                      </p:cBhvr>
                                      <p:to x="100000" y="80000"/>
                                    </p:animScale>
                                    <p:animScale>
                                      <p:cBhvr>
                                        <p:cTn id="28" dur="166" decel="50000">
                                          <p:stCondLst>
                                            <p:cond delay="1338"/>
                                          </p:stCondLst>
                                        </p:cTn>
                                        <p:tgtEl>
                                          <p:spTgt spid="28674"/>
                                        </p:tgtEl>
                                      </p:cBhvr>
                                      <p:to x="100000" y="100000"/>
                                    </p:animScale>
                                    <p:animScale>
                                      <p:cBhvr>
                                        <p:cTn id="29" dur="26">
                                          <p:stCondLst>
                                            <p:cond delay="1642"/>
                                          </p:stCondLst>
                                        </p:cTn>
                                        <p:tgtEl>
                                          <p:spTgt spid="28674"/>
                                        </p:tgtEl>
                                      </p:cBhvr>
                                      <p:to x="100000" y="90000"/>
                                    </p:animScale>
                                    <p:animScale>
                                      <p:cBhvr>
                                        <p:cTn id="30" dur="166" decel="50000">
                                          <p:stCondLst>
                                            <p:cond delay="1668"/>
                                          </p:stCondLst>
                                        </p:cTn>
                                        <p:tgtEl>
                                          <p:spTgt spid="28674"/>
                                        </p:tgtEl>
                                      </p:cBhvr>
                                      <p:to x="100000" y="100000"/>
                                    </p:animScale>
                                    <p:animScale>
                                      <p:cBhvr>
                                        <p:cTn id="31" dur="26">
                                          <p:stCondLst>
                                            <p:cond delay="1808"/>
                                          </p:stCondLst>
                                        </p:cTn>
                                        <p:tgtEl>
                                          <p:spTgt spid="28674"/>
                                        </p:tgtEl>
                                      </p:cBhvr>
                                      <p:to x="100000" y="95000"/>
                                    </p:animScale>
                                    <p:animScale>
                                      <p:cBhvr>
                                        <p:cTn id="32" dur="166" decel="50000">
                                          <p:stCondLst>
                                            <p:cond delay="1834"/>
                                          </p:stCondLst>
                                        </p:cTn>
                                        <p:tgtEl>
                                          <p:spTgt spid="28674"/>
                                        </p:tgtEl>
                                      </p:cBhvr>
                                      <p:to x="100000" y="100000"/>
                                    </p:animScale>
                                  </p:childTnLst>
                                </p:cTn>
                              </p:par>
                            </p:childTnLst>
                          </p:cTn>
                        </p:par>
                        <p:par>
                          <p:cTn id="33" fill="hold" nodeType="afterGroup">
                            <p:stCondLst>
                              <p:cond delay="4950"/>
                            </p:stCondLst>
                            <p:childTnLst>
                              <p:par>
                                <p:cTn id="34" presetID="52" presetClass="entr" presetSubtype="0" fill="hold" nodeType="afterEffect">
                                  <p:stCondLst>
                                    <p:cond delay="0"/>
                                  </p:stCondLst>
                                  <p:childTnLst>
                                    <p:set>
                                      <p:cBhvr>
                                        <p:cTn id="35" dur="1" fill="hold">
                                          <p:stCondLst>
                                            <p:cond delay="0"/>
                                          </p:stCondLst>
                                        </p:cTn>
                                        <p:tgtEl>
                                          <p:spTgt spid="28676"/>
                                        </p:tgtEl>
                                        <p:attrNameLst>
                                          <p:attrName>style.visibility</p:attrName>
                                        </p:attrNameLst>
                                      </p:cBhvr>
                                      <p:to>
                                        <p:strVal val="visible"/>
                                      </p:to>
                                    </p:set>
                                    <p:animScale>
                                      <p:cBhvr>
                                        <p:cTn id="36" dur="1000" decel="50000" fill="hold">
                                          <p:stCondLst>
                                            <p:cond delay="0"/>
                                          </p:stCondLst>
                                        </p:cTn>
                                        <p:tgtEl>
                                          <p:spTgt spid="286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8676"/>
                                        </p:tgtEl>
                                        <p:attrNameLst>
                                          <p:attrName>ppt_x</p:attrName>
                                          <p:attrName>ppt_y</p:attrName>
                                        </p:attrNameLst>
                                      </p:cBhvr>
                                    </p:animMotion>
                                    <p:animEffect transition="in" filter="fade">
                                      <p:cBhvr>
                                        <p:cTn id="38" dur="1000"/>
                                        <p:tgtEl>
                                          <p:spTgt spid="28676"/>
                                        </p:tgtEl>
                                      </p:cBhvr>
                                    </p:animEffect>
                                  </p:childTnLst>
                                </p:cTn>
                              </p:par>
                            </p:childTnLst>
                          </p:cTn>
                        </p:par>
                        <p:par>
                          <p:cTn id="39" fill="hold" nodeType="afterGroup">
                            <p:stCondLst>
                              <p:cond delay="5950"/>
                            </p:stCondLst>
                            <p:childTnLst>
                              <p:par>
                                <p:cTn id="40" presetID="49" presetClass="entr" presetSubtype="0" decel="100000" fill="hold" grpId="0" nodeType="afterEffect">
                                  <p:stCondLst>
                                    <p:cond delay="0"/>
                                  </p:stCondLst>
                                  <p:childTnLst>
                                    <p:set>
                                      <p:cBhvr>
                                        <p:cTn id="41" dur="1" fill="hold">
                                          <p:stCondLst>
                                            <p:cond delay="0"/>
                                          </p:stCondLst>
                                        </p:cTn>
                                        <p:tgtEl>
                                          <p:spTgt spid="24578"/>
                                        </p:tgtEl>
                                        <p:attrNameLst>
                                          <p:attrName>style.visibility</p:attrName>
                                        </p:attrNameLst>
                                      </p:cBhvr>
                                      <p:to>
                                        <p:strVal val="visible"/>
                                      </p:to>
                                    </p:set>
                                    <p:anim calcmode="lin" valueType="num">
                                      <p:cBhvr>
                                        <p:cTn id="42" dur="3000" fill="hold"/>
                                        <p:tgtEl>
                                          <p:spTgt spid="24578"/>
                                        </p:tgtEl>
                                        <p:attrNameLst>
                                          <p:attrName>ppt_w</p:attrName>
                                        </p:attrNameLst>
                                      </p:cBhvr>
                                      <p:tavLst>
                                        <p:tav tm="0">
                                          <p:val>
                                            <p:fltVal val="0"/>
                                          </p:val>
                                        </p:tav>
                                        <p:tav tm="100000">
                                          <p:val>
                                            <p:strVal val="#ppt_w"/>
                                          </p:val>
                                        </p:tav>
                                      </p:tavLst>
                                    </p:anim>
                                    <p:anim calcmode="lin" valueType="num">
                                      <p:cBhvr>
                                        <p:cTn id="43" dur="3000" fill="hold"/>
                                        <p:tgtEl>
                                          <p:spTgt spid="24578"/>
                                        </p:tgtEl>
                                        <p:attrNameLst>
                                          <p:attrName>ppt_h</p:attrName>
                                        </p:attrNameLst>
                                      </p:cBhvr>
                                      <p:tavLst>
                                        <p:tav tm="0">
                                          <p:val>
                                            <p:fltVal val="0"/>
                                          </p:val>
                                        </p:tav>
                                        <p:tav tm="100000">
                                          <p:val>
                                            <p:strVal val="#ppt_h"/>
                                          </p:val>
                                        </p:tav>
                                      </p:tavLst>
                                    </p:anim>
                                    <p:anim calcmode="lin" valueType="num">
                                      <p:cBhvr>
                                        <p:cTn id="44" dur="3000" fill="hold"/>
                                        <p:tgtEl>
                                          <p:spTgt spid="24578"/>
                                        </p:tgtEl>
                                        <p:attrNameLst>
                                          <p:attrName>style.rotation</p:attrName>
                                        </p:attrNameLst>
                                      </p:cBhvr>
                                      <p:tavLst>
                                        <p:tav tm="0">
                                          <p:val>
                                            <p:fltVal val="360"/>
                                          </p:val>
                                        </p:tav>
                                        <p:tav tm="100000">
                                          <p:val>
                                            <p:fltVal val="0"/>
                                          </p:val>
                                        </p:tav>
                                      </p:tavLst>
                                    </p:anim>
                                    <p:animEffect transition="in" filter="fade">
                                      <p:cBhvr>
                                        <p:cTn id="45" dur="30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1F6558-B976-424D-984C-96924170B054}"/>
              </a:ext>
            </a:extLst>
          </p:cNvPr>
          <p:cNvSpPr txBox="1">
            <a:spLocks noChangeArrowheads="1"/>
          </p:cNvSpPr>
          <p:nvPr/>
        </p:nvSpPr>
        <p:spPr bwMode="auto">
          <a:xfrm>
            <a:off x="2438400" y="228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How to Create “Never Get Lost” Readings</a:t>
            </a:r>
          </a:p>
        </p:txBody>
      </p:sp>
      <p:sp>
        <p:nvSpPr>
          <p:cNvPr id="5" name="TextBox 4">
            <a:extLst>
              <a:ext uri="{FF2B5EF4-FFF2-40B4-BE49-F238E27FC236}">
                <a16:creationId xmlns:a16="http://schemas.microsoft.com/office/drawing/2014/main" id="{666EDF4D-09E3-403E-93C1-D2DB954BAC82}"/>
              </a:ext>
            </a:extLst>
          </p:cNvPr>
          <p:cNvSpPr txBox="1">
            <a:spLocks noChangeArrowheads="1"/>
          </p:cNvSpPr>
          <p:nvPr/>
        </p:nvSpPr>
        <p:spPr bwMode="auto">
          <a:xfrm>
            <a:off x="533400" y="685800"/>
            <a:ext cx="8153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buFontTx/>
              <a:buAutoNum type="arabicPeriod"/>
            </a:pPr>
            <a:r>
              <a:rPr lang="en-US" altLang="en-US" sz="2400">
                <a:latin typeface="Calibri" panose="020F0502020204030204" pitchFamily="34" charset="0"/>
              </a:rPr>
              <a:t>Provides left to right reading guidance</a:t>
            </a:r>
          </a:p>
          <a:p>
            <a:pPr eaLnBrk="1" hangingPunct="1">
              <a:lnSpc>
                <a:spcPct val="150000"/>
              </a:lnSpc>
              <a:buFontTx/>
              <a:buAutoNum type="arabicPeriod"/>
            </a:pPr>
            <a:r>
              <a:rPr lang="en-US" altLang="en-US" sz="2400">
                <a:latin typeface="Calibri" panose="020F0502020204030204" pitchFamily="34" charset="0"/>
              </a:rPr>
              <a:t>Synchronized audio-visual input means a student can walk into the classroom, sit down, and join in immediately, because the words they are hearing are also appearing.</a:t>
            </a:r>
          </a:p>
          <a:p>
            <a:pPr eaLnBrk="1" hangingPunct="1">
              <a:lnSpc>
                <a:spcPct val="150000"/>
              </a:lnSpc>
              <a:buFontTx/>
              <a:buAutoNum type="arabicPeriod"/>
            </a:pPr>
            <a:r>
              <a:rPr lang="en-US" altLang="en-US" sz="2400">
                <a:latin typeface="Calibri" panose="020F0502020204030204" pitchFamily="34" charset="0"/>
              </a:rPr>
              <a:t>Distractions do not cause total failure, they merely distract.</a:t>
            </a:r>
          </a:p>
          <a:p>
            <a:pPr eaLnBrk="1" hangingPunct="1">
              <a:lnSpc>
                <a:spcPct val="150000"/>
              </a:lnSpc>
              <a:buFontTx/>
              <a:buAutoNum type="arabicPeriod"/>
            </a:pPr>
            <a:r>
              <a:rPr lang="en-US" altLang="en-US" sz="2400">
                <a:latin typeface="Calibri" panose="020F0502020204030204" pitchFamily="34" charset="0"/>
              </a:rPr>
              <a:t>Presentation of a limited amount of text allows for close examination of that text.</a:t>
            </a:r>
          </a:p>
          <a:p>
            <a:pPr eaLnBrk="1" hangingPunct="1">
              <a:lnSpc>
                <a:spcPct val="150000"/>
              </a:lnSpc>
              <a:buFontTx/>
              <a:buAutoNum type="arabicPeriod"/>
            </a:pPr>
            <a:r>
              <a:rPr lang="en-US" altLang="en-US" sz="2400">
                <a:latin typeface="Calibri" panose="020F0502020204030204" pitchFamily="34" charset="0"/>
              </a:rPr>
              <a:t>Computer presentation allows for replay</a:t>
            </a:r>
          </a:p>
          <a:p>
            <a:pPr eaLnBrk="1" hangingPunct="1">
              <a:lnSpc>
                <a:spcPct val="150000"/>
              </a:lnSpc>
              <a:buFontTx/>
              <a:buAutoNum type="arabicPeriod"/>
            </a:pPr>
            <a:r>
              <a:rPr lang="en-US" altLang="en-US" sz="2400">
                <a:latin typeface="Calibri" panose="020F0502020204030204" pitchFamily="34" charset="0"/>
              </a:rPr>
              <a:t>Students can learn to create their own NGL readings</a:t>
            </a:r>
          </a:p>
          <a:p>
            <a:pPr eaLnBrk="1" hangingPunct="1">
              <a:lnSpc>
                <a:spcPct val="150000"/>
              </a:lnSpc>
              <a:buFontTx/>
              <a:buAutoNum type="arabicPeriod"/>
            </a:pPr>
            <a:r>
              <a:rPr lang="en-US" altLang="en-US" sz="2400">
                <a:latin typeface="Calibri" panose="020F0502020204030204" pitchFamily="34" charset="0"/>
              </a:rPr>
              <a:t>Utilizes “modern” technology without stretching the limits</a:t>
            </a:r>
          </a:p>
        </p:txBody>
      </p:sp>
      <p:pic>
        <p:nvPicPr>
          <p:cNvPr id="6" name="Picture 5">
            <a:extLst>
              <a:ext uri="{FF2B5EF4-FFF2-40B4-BE49-F238E27FC236}">
                <a16:creationId xmlns:a16="http://schemas.microsoft.com/office/drawing/2014/main" id="{B7D28B8E-655F-407C-BF45-EFB89437E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iterate type="wd">
                                    <p:tmPct val="15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2000"/>
                                        <p:tgtEl>
                                          <p:spTgt spid="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iterate type="wd">
                                    <p:tmPct val="15000"/>
                                  </p:iterate>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20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iterate type="wd">
                                    <p:tmPct val="15000"/>
                                  </p:iterate>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000"/>
                                        <p:tgtEl>
                                          <p:spTgt spid="5">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iterate type="wd">
                                    <p:tmPct val="15000"/>
                                  </p:iterate>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2000"/>
                                        <p:tgtEl>
                                          <p:spTgt spid="5">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iterate type="wd">
                                    <p:tmPct val="15000"/>
                                  </p:iterate>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2000"/>
                                        <p:tgtEl>
                                          <p:spTgt spid="5">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iterate type="wd">
                                    <p:tmPct val="15000"/>
                                  </p:iterate>
                                  <p:childTnLst>
                                    <p:set>
                                      <p:cBhvr>
                                        <p:cTn id="35" dur="1" fill="hold">
                                          <p:stCondLst>
                                            <p:cond delay="0"/>
                                          </p:stCondLst>
                                        </p:cTn>
                                        <p:tgtEl>
                                          <p:spTgt spid="5">
                                            <p:txEl>
                                              <p:pRg st="5" end="5"/>
                                            </p:txEl>
                                          </p:spTgt>
                                        </p:tgtEl>
                                        <p:attrNameLst>
                                          <p:attrName>style.visibility</p:attrName>
                                        </p:attrNameLst>
                                      </p:cBhvr>
                                      <p:to>
                                        <p:strVal val="visible"/>
                                      </p:to>
                                    </p:set>
                                    <p:animEffect transition="in" filter="fade">
                                      <p:cBhvr>
                                        <p:cTn id="36" dur="2000"/>
                                        <p:tgtEl>
                                          <p:spTgt spid="5">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iterate type="wd">
                                    <p:tmPct val="15000"/>
                                  </p:iterate>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2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FD73C4-AF58-48E6-91C3-48E98C4B7721}"/>
              </a:ext>
            </a:extLst>
          </p:cNvPr>
          <p:cNvSpPr txBox="1">
            <a:spLocks noChangeArrowheads="1"/>
          </p:cNvSpPr>
          <p:nvPr/>
        </p:nvSpPr>
        <p:spPr bwMode="auto">
          <a:xfrm>
            <a:off x="381000" y="685800"/>
            <a:ext cx="83820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Open PowerPoint – Delete auto-text boxes –insert a text box at the top of the page. </a:t>
            </a:r>
          </a:p>
          <a:p>
            <a:pPr eaLnBrk="1" hangingPunct="1"/>
            <a:endParaRPr lang="en-US" altLang="en-US" sz="1000">
              <a:latin typeface="Calibri" panose="020F0502020204030204" pitchFamily="34" charset="0"/>
            </a:endParaRPr>
          </a:p>
          <a:p>
            <a:pPr eaLnBrk="1" hangingPunct="1"/>
            <a:r>
              <a:rPr lang="en-US" altLang="en-US">
                <a:latin typeface="Calibri" panose="020F0502020204030204" pitchFamily="34" charset="0"/>
              </a:rPr>
              <a:t>Put a title in it. Double click on the border. On the top menu tab, Click on </a:t>
            </a:r>
            <a:r>
              <a:rPr lang="en-US" altLang="en-US">
                <a:solidFill>
                  <a:srgbClr val="FF0000"/>
                </a:solidFill>
                <a:latin typeface="Calibri" panose="020F0502020204030204" pitchFamily="34" charset="0"/>
              </a:rPr>
              <a:t>Animations </a:t>
            </a:r>
            <a:r>
              <a:rPr lang="en-US" altLang="en-US">
                <a:latin typeface="Calibri" panose="020F0502020204030204" pitchFamily="34" charset="0"/>
              </a:rPr>
              <a:t>and then on </a:t>
            </a:r>
            <a:r>
              <a:rPr lang="en-US" altLang="en-US">
                <a:solidFill>
                  <a:srgbClr val="FF0000"/>
                </a:solidFill>
                <a:latin typeface="Calibri" panose="020F0502020204030204" pitchFamily="34" charset="0"/>
              </a:rPr>
              <a:t>Custom Animations</a:t>
            </a:r>
            <a:r>
              <a:rPr lang="en-US" altLang="en-US">
                <a:latin typeface="Calibri" panose="020F0502020204030204" pitchFamily="34" charset="0"/>
              </a:rPr>
              <a:t>. Click on “Add Effect, and select Entrance/ Fade – then set to “after previous “at “medium” speed.</a:t>
            </a:r>
          </a:p>
          <a:p>
            <a:pPr eaLnBrk="1" hangingPunct="1"/>
            <a:endParaRPr lang="en-US" altLang="en-US" sz="1000">
              <a:latin typeface="Calibri" panose="020F0502020204030204" pitchFamily="34" charset="0"/>
            </a:endParaRPr>
          </a:p>
          <a:p>
            <a:pPr eaLnBrk="1" hangingPunct="1"/>
            <a:r>
              <a:rPr lang="en-US" altLang="en-US">
                <a:solidFill>
                  <a:srgbClr val="FF0000"/>
                </a:solidFill>
                <a:latin typeface="Calibri" panose="020F0502020204030204" pitchFamily="34" charset="0"/>
              </a:rPr>
              <a:t>Insert</a:t>
            </a:r>
            <a:r>
              <a:rPr lang="en-US" altLang="en-US">
                <a:latin typeface="Calibri" panose="020F0502020204030204" pitchFamily="34" charset="0"/>
              </a:rPr>
              <a:t> a second text box right across the page – add text by typing, or from copy pasting a separate document.</a:t>
            </a:r>
          </a:p>
          <a:p>
            <a:pPr eaLnBrk="1" hangingPunct="1"/>
            <a:endParaRPr lang="en-US" altLang="en-US" sz="1000">
              <a:latin typeface="Calibri" panose="020F0502020204030204" pitchFamily="34" charset="0"/>
            </a:endParaRPr>
          </a:p>
          <a:p>
            <a:pPr eaLnBrk="1" hangingPunct="1"/>
            <a:r>
              <a:rPr lang="en-US" altLang="en-US">
                <a:latin typeface="Calibri" panose="020F0502020204030204" pitchFamily="34" charset="0"/>
              </a:rPr>
              <a:t>Return to </a:t>
            </a:r>
            <a:r>
              <a:rPr lang="en-US" altLang="en-US">
                <a:solidFill>
                  <a:srgbClr val="FF0000"/>
                </a:solidFill>
                <a:latin typeface="Calibri" panose="020F0502020204030204" pitchFamily="34" charset="0"/>
              </a:rPr>
              <a:t>Home</a:t>
            </a:r>
            <a:r>
              <a:rPr lang="en-US" altLang="en-US">
                <a:latin typeface="Calibri" panose="020F0502020204030204" pitchFamily="34" charset="0"/>
              </a:rPr>
              <a:t> tab, double click on text-box border to make solid line, and select font and size for your text. </a:t>
            </a:r>
            <a:endParaRPr lang="en-US" altLang="en-US">
              <a:solidFill>
                <a:srgbClr val="FF0000"/>
              </a:solidFill>
              <a:latin typeface="Calibri" panose="020F0502020204030204" pitchFamily="34" charset="0"/>
            </a:endParaRPr>
          </a:p>
          <a:p>
            <a:pPr eaLnBrk="1" hangingPunct="1"/>
            <a:endParaRPr lang="en-US" altLang="en-US" sz="1000">
              <a:solidFill>
                <a:srgbClr val="FF0000"/>
              </a:solidFill>
              <a:latin typeface="Calibri" panose="020F0502020204030204" pitchFamily="34" charset="0"/>
            </a:endParaRPr>
          </a:p>
          <a:p>
            <a:pPr eaLnBrk="1" hangingPunct="1"/>
            <a:r>
              <a:rPr lang="en-US" altLang="en-US">
                <a:latin typeface="Calibri" panose="020F0502020204030204" pitchFamily="34" charset="0"/>
              </a:rPr>
              <a:t>Go to</a:t>
            </a:r>
            <a:r>
              <a:rPr lang="en-US" altLang="en-US">
                <a:solidFill>
                  <a:srgbClr val="FF0000"/>
                </a:solidFill>
                <a:latin typeface="Calibri" panose="020F0502020204030204" pitchFamily="34" charset="0"/>
              </a:rPr>
              <a:t> </a:t>
            </a:r>
            <a:r>
              <a:rPr lang="en-US" altLang="en-US">
                <a:latin typeface="Calibri" panose="020F0502020204030204" pitchFamily="34" charset="0"/>
              </a:rPr>
              <a:t>the</a:t>
            </a:r>
            <a:r>
              <a:rPr lang="en-US" altLang="en-US">
                <a:solidFill>
                  <a:srgbClr val="FF0000"/>
                </a:solidFill>
                <a:latin typeface="Calibri" panose="020F0502020204030204" pitchFamily="34" charset="0"/>
              </a:rPr>
              <a:t> Custom Animation </a:t>
            </a:r>
            <a:r>
              <a:rPr lang="en-US" altLang="en-US">
                <a:latin typeface="Calibri" panose="020F0502020204030204" pitchFamily="34" charset="0"/>
              </a:rPr>
              <a:t>task window, click  Add Effect, select Entrance / Fade  </a:t>
            </a:r>
          </a:p>
          <a:p>
            <a:pPr eaLnBrk="1" hangingPunct="1"/>
            <a:endParaRPr lang="en-US" altLang="en-US" sz="1000">
              <a:latin typeface="Calibri" panose="020F0502020204030204" pitchFamily="34" charset="0"/>
            </a:endParaRPr>
          </a:p>
          <a:p>
            <a:pPr eaLnBrk="1" hangingPunct="1"/>
            <a:r>
              <a:rPr lang="en-US" altLang="en-US">
                <a:latin typeface="Calibri" panose="020F0502020204030204" pitchFamily="34" charset="0"/>
              </a:rPr>
              <a:t>Click on this slide in the clipboard on the left and Copy &amp; paste 6 blank slides ahead. </a:t>
            </a:r>
            <a:endParaRPr lang="en-US" altLang="en-US">
              <a:solidFill>
                <a:srgbClr val="FF0000"/>
              </a:solidFill>
              <a:latin typeface="Calibri" panose="020F0502020204030204" pitchFamily="34" charset="0"/>
            </a:endParaRPr>
          </a:p>
          <a:p>
            <a:pPr eaLnBrk="1" hangingPunct="1"/>
            <a:endParaRPr lang="en-US" altLang="en-US" sz="1000">
              <a:latin typeface="Calibri" panose="020F0502020204030204" pitchFamily="34" charset="0"/>
            </a:endParaRPr>
          </a:p>
          <a:p>
            <a:pPr eaLnBrk="1" hangingPunct="1"/>
            <a:r>
              <a:rPr lang="en-US" altLang="en-US">
                <a:latin typeface="Calibri" panose="020F0502020204030204" pitchFamily="34" charset="0"/>
              </a:rPr>
              <a:t>Now click on your “text” textbox to outline it then in the </a:t>
            </a:r>
            <a:r>
              <a:rPr lang="en-US" altLang="en-US">
                <a:solidFill>
                  <a:srgbClr val="FF0000"/>
                </a:solidFill>
                <a:latin typeface="Calibri" panose="020F0502020204030204" pitchFamily="34" charset="0"/>
              </a:rPr>
              <a:t>Custom Animation </a:t>
            </a:r>
            <a:r>
              <a:rPr lang="en-US" altLang="en-US">
                <a:latin typeface="Calibri" panose="020F0502020204030204" pitchFamily="34" charset="0"/>
              </a:rPr>
              <a:t>Task Pane – click on the “v” on the right of it and select Effect Options, opening an “Effect” window.</a:t>
            </a:r>
          </a:p>
          <a:p>
            <a:pPr eaLnBrk="1" hangingPunct="1"/>
            <a:endParaRPr lang="en-US" altLang="en-US" sz="1000">
              <a:solidFill>
                <a:srgbClr val="FF0000"/>
              </a:solidFill>
              <a:latin typeface="Calibri" panose="020F0502020204030204" pitchFamily="34" charset="0"/>
            </a:endParaRPr>
          </a:p>
          <a:p>
            <a:pPr eaLnBrk="1" hangingPunct="1"/>
            <a:r>
              <a:rPr lang="en-US" altLang="en-US">
                <a:latin typeface="Calibri" panose="020F0502020204030204" pitchFamily="34" charset="0"/>
              </a:rPr>
              <a:t>In the </a:t>
            </a:r>
            <a:r>
              <a:rPr lang="en-US" altLang="en-US">
                <a:solidFill>
                  <a:srgbClr val="FF0000"/>
                </a:solidFill>
                <a:latin typeface="Calibri" panose="020F0502020204030204" pitchFamily="34" charset="0"/>
              </a:rPr>
              <a:t>“Fade” </a:t>
            </a:r>
            <a:r>
              <a:rPr lang="en-US" altLang="en-US">
                <a:latin typeface="Calibri" panose="020F0502020204030204" pitchFamily="34" charset="0"/>
              </a:rPr>
              <a:t>window,</a:t>
            </a:r>
            <a:r>
              <a:rPr lang="en-US" altLang="en-US">
                <a:solidFill>
                  <a:srgbClr val="FF0000"/>
                </a:solidFill>
                <a:latin typeface="Calibri" panose="020F0502020204030204" pitchFamily="34" charset="0"/>
              </a:rPr>
              <a:t> </a:t>
            </a:r>
            <a:r>
              <a:rPr lang="en-US" altLang="en-US">
                <a:latin typeface="Calibri" panose="020F0502020204030204" pitchFamily="34" charset="0"/>
              </a:rPr>
              <a:t>click on “Animate Text”  and select “by word.”</a:t>
            </a:r>
          </a:p>
          <a:p>
            <a:pPr eaLnBrk="1" hangingPunct="1"/>
            <a:r>
              <a:rPr lang="en-US" altLang="en-US">
                <a:latin typeface="Calibri" panose="020F0502020204030204" pitchFamily="34" charset="0"/>
              </a:rPr>
              <a:t>Notice that a new field opens below that allows you to alter the speed at which the text appears – the higher the “delay” number, the slower the speed</a:t>
            </a:r>
          </a:p>
          <a:p>
            <a:pPr eaLnBrk="1" hangingPunct="1"/>
            <a:endParaRPr lang="en-US" altLang="en-US" sz="1000">
              <a:latin typeface="Calibri" panose="020F0502020204030204" pitchFamily="34" charset="0"/>
            </a:endParaRPr>
          </a:p>
          <a:p>
            <a:pPr eaLnBrk="1" hangingPunct="1"/>
            <a:r>
              <a:rPr lang="en-US" altLang="en-US">
                <a:latin typeface="Calibri" panose="020F0502020204030204" pitchFamily="34" charset="0"/>
              </a:rPr>
              <a:t>Set it to [10, 20, 30]  - Click OK - Click “play” icon to test.</a:t>
            </a:r>
          </a:p>
        </p:txBody>
      </p:sp>
      <p:sp>
        <p:nvSpPr>
          <p:cNvPr id="3" name="TextBox 2">
            <a:extLst>
              <a:ext uri="{FF2B5EF4-FFF2-40B4-BE49-F238E27FC236}">
                <a16:creationId xmlns:a16="http://schemas.microsoft.com/office/drawing/2014/main" id="{086FC261-C0FF-4B3E-96E6-1D9C78F09EA8}"/>
              </a:ext>
            </a:extLst>
          </p:cNvPr>
          <p:cNvSpPr txBox="1">
            <a:spLocks noChangeArrowheads="1"/>
          </p:cNvSpPr>
          <p:nvPr/>
        </p:nvSpPr>
        <p:spPr bwMode="auto">
          <a:xfrm>
            <a:off x="3200400" y="152400"/>
            <a:ext cx="2514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Never Get Lost Reading</a:t>
            </a:r>
          </a:p>
        </p:txBody>
      </p:sp>
      <p:pic>
        <p:nvPicPr>
          <p:cNvPr id="4" name="Picture 3">
            <a:extLst>
              <a:ext uri="{FF2B5EF4-FFF2-40B4-BE49-F238E27FC236}">
                <a16:creationId xmlns:a16="http://schemas.microsoft.com/office/drawing/2014/main" id="{1EEDE091-A937-49F8-A80D-4F30278AC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nodeType="afterGroup">
                            <p:stCondLst>
                              <p:cond delay="47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iterate type="wd">
                                    <p:tmPct val="10000"/>
                                  </p:iterate>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1000"/>
                                        <p:tgtEl>
                                          <p:spTgt spid="2">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iterate type="wd">
                                    <p:tmPct val="10000"/>
                                  </p:iterate>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1000"/>
                                        <p:tgtEl>
                                          <p:spTgt spid="2">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iterate type="wd">
                                    <p:tmPct val="10000"/>
                                  </p:iterate>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1000"/>
                                        <p:tgtEl>
                                          <p:spTgt spid="2">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iterate type="wd">
                                    <p:tmPct val="10000"/>
                                  </p:iterate>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1000"/>
                                        <p:tgtEl>
                                          <p:spTgt spid="2">
                                            <p:txEl>
                                              <p:pRg st="10" end="1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iterate type="wd">
                                    <p:tmPct val="10000"/>
                                  </p:iterate>
                                  <p:childTnLst>
                                    <p:set>
                                      <p:cBhvr>
                                        <p:cTn id="39" dur="1" fill="hold">
                                          <p:stCondLst>
                                            <p:cond delay="0"/>
                                          </p:stCondLst>
                                        </p:cTn>
                                        <p:tgtEl>
                                          <p:spTgt spid="2">
                                            <p:txEl>
                                              <p:pRg st="12" end="12"/>
                                            </p:txEl>
                                          </p:spTgt>
                                        </p:tgtEl>
                                        <p:attrNameLst>
                                          <p:attrName>style.visibility</p:attrName>
                                        </p:attrNameLst>
                                      </p:cBhvr>
                                      <p:to>
                                        <p:strVal val="visible"/>
                                      </p:to>
                                    </p:set>
                                    <p:animEffect transition="in" filter="fade">
                                      <p:cBhvr>
                                        <p:cTn id="40" dur="1000"/>
                                        <p:tgtEl>
                                          <p:spTgt spid="2">
                                            <p:txEl>
                                              <p:pRg st="12" end="12"/>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iterate type="wd">
                                    <p:tmPct val="10000"/>
                                  </p:iterate>
                                  <p:childTnLst>
                                    <p:set>
                                      <p:cBhvr>
                                        <p:cTn id="44" dur="1" fill="hold">
                                          <p:stCondLst>
                                            <p:cond delay="0"/>
                                          </p:stCondLst>
                                        </p:cTn>
                                        <p:tgtEl>
                                          <p:spTgt spid="2">
                                            <p:txEl>
                                              <p:pRg st="14" end="14"/>
                                            </p:txEl>
                                          </p:spTgt>
                                        </p:tgtEl>
                                        <p:attrNameLst>
                                          <p:attrName>style.visibility</p:attrName>
                                        </p:attrNameLst>
                                      </p:cBhvr>
                                      <p:to>
                                        <p:strVal val="visible"/>
                                      </p:to>
                                    </p:set>
                                    <p:animEffect transition="in" filter="fade">
                                      <p:cBhvr>
                                        <p:cTn id="45" dur="1000"/>
                                        <p:tgtEl>
                                          <p:spTgt spid="2">
                                            <p:txEl>
                                              <p:pRg st="14" end="14"/>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iterate type="wd">
                                    <p:tmPct val="10000"/>
                                  </p:iterate>
                                  <p:childTnLst>
                                    <p:set>
                                      <p:cBhvr>
                                        <p:cTn id="49" dur="1" fill="hold">
                                          <p:stCondLst>
                                            <p:cond delay="0"/>
                                          </p:stCondLst>
                                        </p:cTn>
                                        <p:tgtEl>
                                          <p:spTgt spid="2">
                                            <p:txEl>
                                              <p:pRg st="15" end="15"/>
                                            </p:txEl>
                                          </p:spTgt>
                                        </p:tgtEl>
                                        <p:attrNameLst>
                                          <p:attrName>style.visibility</p:attrName>
                                        </p:attrNameLst>
                                      </p:cBhvr>
                                      <p:to>
                                        <p:strVal val="visible"/>
                                      </p:to>
                                    </p:set>
                                    <p:animEffect transition="in" filter="fade">
                                      <p:cBhvr>
                                        <p:cTn id="50" dur="1000"/>
                                        <p:tgtEl>
                                          <p:spTgt spid="2">
                                            <p:txEl>
                                              <p:pRg st="15" end="1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iterate type="wd">
                                    <p:tmPct val="10000"/>
                                  </p:iterate>
                                  <p:childTnLst>
                                    <p:set>
                                      <p:cBhvr>
                                        <p:cTn id="54" dur="1" fill="hold">
                                          <p:stCondLst>
                                            <p:cond delay="0"/>
                                          </p:stCondLst>
                                        </p:cTn>
                                        <p:tgtEl>
                                          <p:spTgt spid="2">
                                            <p:txEl>
                                              <p:pRg st="17" end="17"/>
                                            </p:txEl>
                                          </p:spTgt>
                                        </p:tgtEl>
                                        <p:attrNameLst>
                                          <p:attrName>style.visibility</p:attrName>
                                        </p:attrNameLst>
                                      </p:cBhvr>
                                      <p:to>
                                        <p:strVal val="visible"/>
                                      </p:to>
                                    </p:set>
                                    <p:animEffect transition="in" filter="fade">
                                      <p:cBhvr>
                                        <p:cTn id="55" dur="10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4B581C-8843-46C3-9EDC-3E5669F08AAF}"/>
              </a:ext>
            </a:extLst>
          </p:cNvPr>
          <p:cNvSpPr txBox="1">
            <a:spLocks noChangeArrowheads="1"/>
          </p:cNvSpPr>
          <p:nvPr/>
        </p:nvSpPr>
        <p:spPr bwMode="auto">
          <a:xfrm>
            <a:off x="381000" y="762000"/>
            <a:ext cx="84582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It is time to make your recording – click on “</a:t>
            </a:r>
            <a:r>
              <a:rPr lang="en-US" altLang="en-US">
                <a:solidFill>
                  <a:srgbClr val="FF0000"/>
                </a:solidFill>
              </a:rPr>
              <a:t>Slide show</a:t>
            </a:r>
            <a:r>
              <a:rPr lang="en-US" altLang="en-US"/>
              <a:t>” select “Record Narration.”</a:t>
            </a:r>
          </a:p>
          <a:p>
            <a:pPr eaLnBrk="1" hangingPunct="1"/>
            <a:endParaRPr lang="en-US" altLang="en-US" sz="1000"/>
          </a:p>
          <a:p>
            <a:pPr eaLnBrk="1" hangingPunct="1"/>
            <a:r>
              <a:rPr lang="en-US" altLang="en-US"/>
              <a:t>In the record narration window click on “Change Quality” and in the “Sound Selection” window, click on the “Attributes” “v” – select 31 kb/sec (8 bit stereo)</a:t>
            </a:r>
          </a:p>
          <a:p>
            <a:pPr eaLnBrk="1" hangingPunct="1"/>
            <a:endParaRPr lang="en-US" altLang="en-US" sz="1000"/>
          </a:p>
          <a:p>
            <a:pPr eaLnBrk="1" hangingPunct="1"/>
            <a:r>
              <a:rPr lang="en-US" altLang="en-US"/>
              <a:t>Click ok (you only need to do this once each time you open PowerPoint – it remembers this factor throughout your recording session.</a:t>
            </a:r>
          </a:p>
          <a:p>
            <a:pPr eaLnBrk="1" hangingPunct="1"/>
            <a:endParaRPr lang="en-US" altLang="en-US" sz="1000"/>
          </a:p>
          <a:p>
            <a:pPr eaLnBrk="1" hangingPunct="1"/>
            <a:r>
              <a:rPr lang="en-US" altLang="en-US"/>
              <a:t>Click on “set microphone level” move the pointer to the middle - Click ok  </a:t>
            </a:r>
          </a:p>
          <a:p>
            <a:pPr eaLnBrk="1" hangingPunct="1"/>
            <a:endParaRPr lang="en-US" altLang="en-US" sz="1000"/>
          </a:p>
          <a:p>
            <a:pPr eaLnBrk="1" hangingPunct="1"/>
            <a:r>
              <a:rPr lang="en-US" altLang="en-US"/>
              <a:t>Click in the box that says “Link” then click on “Browse” –navigate to the folder you want to store your sound file in and click “select.”</a:t>
            </a:r>
          </a:p>
          <a:p>
            <a:pPr eaLnBrk="1" hangingPunct="1"/>
            <a:endParaRPr lang="en-US" altLang="en-US"/>
          </a:p>
          <a:p>
            <a:pPr eaLnBrk="1" hangingPunct="1"/>
            <a:r>
              <a:rPr lang="en-US" altLang="en-US"/>
              <a:t>Now click on “ok” in the “Record Narration” Window - Read the words aloud phrase by phrase as they appear, until you reach the end of the page. Press the “Esc” key on your keyboard to stop recording. </a:t>
            </a:r>
          </a:p>
          <a:p>
            <a:pPr eaLnBrk="1" hangingPunct="1"/>
            <a:endParaRPr lang="en-US" altLang="en-US" sz="1000"/>
          </a:p>
          <a:p>
            <a:pPr eaLnBrk="1" hangingPunct="1"/>
            <a:r>
              <a:rPr lang="en-US" altLang="en-US"/>
              <a:t>A window opens that asks if you want to save your settings or not – choose “No.”</a:t>
            </a:r>
          </a:p>
          <a:p>
            <a:pPr eaLnBrk="1" hangingPunct="1"/>
            <a:endParaRPr lang="en-US" altLang="en-US" sz="1000"/>
          </a:p>
          <a:p>
            <a:pPr eaLnBrk="1" hangingPunct="1"/>
            <a:r>
              <a:rPr lang="en-US" altLang="en-US"/>
              <a:t>Now in the presentation editing window (the one you build the PPT in) – find the small yellow icon in the lower right corner of your page and delete it. </a:t>
            </a:r>
            <a:endParaRPr lang="en-US" altLang="en-US" sz="1000"/>
          </a:p>
        </p:txBody>
      </p:sp>
      <p:sp>
        <p:nvSpPr>
          <p:cNvPr id="3" name="TextBox 2">
            <a:extLst>
              <a:ext uri="{FF2B5EF4-FFF2-40B4-BE49-F238E27FC236}">
                <a16:creationId xmlns:a16="http://schemas.microsoft.com/office/drawing/2014/main" id="{A55BEBF4-66D0-4ABA-80F0-1F16355EE041}"/>
              </a:ext>
            </a:extLst>
          </p:cNvPr>
          <p:cNvSpPr txBox="1">
            <a:spLocks noChangeArrowheads="1"/>
          </p:cNvSpPr>
          <p:nvPr/>
        </p:nvSpPr>
        <p:spPr bwMode="auto">
          <a:xfrm>
            <a:off x="3200400" y="152400"/>
            <a:ext cx="274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Never Get Lost Reading</a:t>
            </a:r>
          </a:p>
        </p:txBody>
      </p:sp>
      <p:pic>
        <p:nvPicPr>
          <p:cNvPr id="4" name="Picture 3">
            <a:extLst>
              <a:ext uri="{FF2B5EF4-FFF2-40B4-BE49-F238E27FC236}">
                <a16:creationId xmlns:a16="http://schemas.microsoft.com/office/drawing/2014/main" id="{6315BFC0-E0D6-4983-A078-E11F45D9A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iterate type="wd">
                                    <p:tmPct val="20000"/>
                                  </p:iterate>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iterate type="wd">
                                    <p:tmPct val="20000"/>
                                  </p:iterate>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000"/>
                                        <p:tgtEl>
                                          <p:spTgt spid="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iterate type="wd">
                                    <p:tmPct val="20000"/>
                                  </p:iterate>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iterate type="wd">
                                    <p:tmPct val="20000"/>
                                  </p:iterate>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1000"/>
                                        <p:tgtEl>
                                          <p:spTgt spid="2">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iterate type="wd">
                                    <p:tmPct val="20000"/>
                                  </p:iterate>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1000"/>
                                        <p:tgtEl>
                                          <p:spTgt spid="2">
                                            <p:txEl>
                                              <p:pRg st="8" end="8"/>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iterate type="wd">
                                    <p:tmPct val="20000"/>
                                  </p:iterate>
                                  <p:childTnLst>
                                    <p:set>
                                      <p:cBhvr>
                                        <p:cTn id="35" dur="1" fill="hold">
                                          <p:stCondLst>
                                            <p:cond delay="0"/>
                                          </p:stCondLst>
                                        </p:cTn>
                                        <p:tgtEl>
                                          <p:spTgt spid="2">
                                            <p:txEl>
                                              <p:pRg st="10" end="10"/>
                                            </p:txEl>
                                          </p:spTgt>
                                        </p:tgtEl>
                                        <p:attrNameLst>
                                          <p:attrName>style.visibility</p:attrName>
                                        </p:attrNameLst>
                                      </p:cBhvr>
                                      <p:to>
                                        <p:strVal val="visible"/>
                                      </p:to>
                                    </p:set>
                                    <p:animEffect transition="in" filter="fade">
                                      <p:cBhvr>
                                        <p:cTn id="36" dur="1000"/>
                                        <p:tgtEl>
                                          <p:spTgt spid="2">
                                            <p:txEl>
                                              <p:pRg st="10" end="1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iterate type="wd">
                                    <p:tmPct val="20000"/>
                                  </p:iterate>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fade">
                                      <p:cBhvr>
                                        <p:cTn id="41" dur="1000"/>
                                        <p:tgtEl>
                                          <p:spTgt spid="2">
                                            <p:txEl>
                                              <p:pRg st="12" end="1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iterate type="wd">
                                    <p:tmPct val="20000"/>
                                  </p:iterate>
                                  <p:childTnLst>
                                    <p:set>
                                      <p:cBhvr>
                                        <p:cTn id="45" dur="1" fill="hold">
                                          <p:stCondLst>
                                            <p:cond delay="0"/>
                                          </p:stCondLst>
                                        </p:cTn>
                                        <p:tgtEl>
                                          <p:spTgt spid="2">
                                            <p:txEl>
                                              <p:pRg st="14" end="14"/>
                                            </p:txEl>
                                          </p:spTgt>
                                        </p:tgtEl>
                                        <p:attrNameLst>
                                          <p:attrName>style.visibility</p:attrName>
                                        </p:attrNameLst>
                                      </p:cBhvr>
                                      <p:to>
                                        <p:strVal val="visible"/>
                                      </p:to>
                                    </p:set>
                                    <p:animEffect transition="in" filter="fade">
                                      <p:cBhvr>
                                        <p:cTn id="46" dur="10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0F0CD0-AA73-461C-9734-D2447696DDDA}"/>
              </a:ext>
            </a:extLst>
          </p:cNvPr>
          <p:cNvSpPr txBox="1">
            <a:spLocks noChangeArrowheads="1"/>
          </p:cNvSpPr>
          <p:nvPr/>
        </p:nvSpPr>
        <p:spPr bwMode="auto">
          <a:xfrm>
            <a:off x="304800" y="685800"/>
            <a:ext cx="8458200"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00"/>
          </a:p>
          <a:p>
            <a:pPr eaLnBrk="1" hangingPunct="1"/>
            <a:r>
              <a:rPr lang="en-US" altLang="en-US"/>
              <a:t>Now click on your Title box, go to the Effect in the Task Pane and click on its “v” so you can scroll down to “Effect Options” and click on it.</a:t>
            </a:r>
          </a:p>
          <a:p>
            <a:pPr eaLnBrk="1" hangingPunct="1"/>
            <a:endParaRPr lang="en-US" altLang="en-US" sz="1000"/>
          </a:p>
          <a:p>
            <a:pPr eaLnBrk="1" hangingPunct="1"/>
            <a:r>
              <a:rPr lang="en-US" altLang="en-US"/>
              <a:t>Go to the “sound” field in the Fade window and scroll down to the last option “Other.” – click and navigate to your sound file – select it and it becomes attached to your text box.</a:t>
            </a:r>
          </a:p>
          <a:p>
            <a:pPr eaLnBrk="1" hangingPunct="1"/>
            <a:endParaRPr lang="en-US" altLang="en-US"/>
          </a:p>
          <a:p>
            <a:pPr eaLnBrk="1" hangingPunct="1"/>
            <a:r>
              <a:rPr lang="en-US" altLang="en-US"/>
              <a:t>Click on the “View Page” Icon in the lower status bar. </a:t>
            </a:r>
          </a:p>
          <a:p>
            <a:pPr eaLnBrk="1" hangingPunct="1"/>
            <a:endParaRPr lang="en-US" altLang="en-US"/>
          </a:p>
          <a:p>
            <a:pPr eaLnBrk="1" hangingPunct="1"/>
            <a:r>
              <a:rPr lang="en-US" altLang="en-US"/>
              <a:t>The sound file should be synchronized with the fade-in effect of the text.</a:t>
            </a:r>
          </a:p>
          <a:p>
            <a:pPr eaLnBrk="1" hangingPunct="1"/>
            <a:endParaRPr lang="en-US" altLang="en-US"/>
          </a:p>
          <a:p>
            <a:pPr eaLnBrk="1" hangingPunct="1"/>
            <a:r>
              <a:rPr lang="en-US" altLang="en-US"/>
              <a:t>Save your Never Get Lost Reading.</a:t>
            </a:r>
          </a:p>
        </p:txBody>
      </p:sp>
      <p:sp>
        <p:nvSpPr>
          <p:cNvPr id="3" name="TextBox 2">
            <a:extLst>
              <a:ext uri="{FF2B5EF4-FFF2-40B4-BE49-F238E27FC236}">
                <a16:creationId xmlns:a16="http://schemas.microsoft.com/office/drawing/2014/main" id="{38295FA8-2E13-41E7-8C5A-713863C16019}"/>
              </a:ext>
            </a:extLst>
          </p:cNvPr>
          <p:cNvSpPr txBox="1">
            <a:spLocks noChangeArrowheads="1"/>
          </p:cNvSpPr>
          <p:nvPr/>
        </p:nvSpPr>
        <p:spPr bwMode="auto">
          <a:xfrm>
            <a:off x="3200400" y="152400"/>
            <a:ext cx="274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Never Get Lost Reading</a:t>
            </a:r>
          </a:p>
        </p:txBody>
      </p:sp>
      <p:pic>
        <p:nvPicPr>
          <p:cNvPr id="4" name="Picture 3">
            <a:extLst>
              <a:ext uri="{FF2B5EF4-FFF2-40B4-BE49-F238E27FC236}">
                <a16:creationId xmlns:a16="http://schemas.microsoft.com/office/drawing/2014/main" id="{AC118CC9-3AA9-46DB-88E1-AC48492A5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iterate type="wd">
                                    <p:tmPct val="30000"/>
                                  </p:iterate>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iterate type="wd">
                                    <p:tmPct val="30000"/>
                                  </p:iterate>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iterate type="wd">
                                    <p:tmPct val="30000"/>
                                  </p:iterate>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1000"/>
                                        <p:tgtEl>
                                          <p:spTgt spid="2">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iterate type="wd">
                                    <p:tmPct val="30000"/>
                                  </p:iterate>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1000"/>
                                        <p:tgtEl>
                                          <p:spTgt spid="2">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iterate type="wd">
                                    <p:tmPct val="30000"/>
                                  </p:iterate>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1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CEB95E-8ABC-4D36-90B7-C06D1A441CDD}"/>
              </a:ext>
            </a:extLst>
          </p:cNvPr>
          <p:cNvSpPr txBox="1">
            <a:spLocks noChangeArrowheads="1"/>
          </p:cNvSpPr>
          <p:nvPr/>
        </p:nvSpPr>
        <p:spPr bwMode="auto">
          <a:xfrm>
            <a:off x="228600" y="609600"/>
            <a:ext cx="8458200" cy="5632311"/>
          </a:xfrm>
          <a:prstGeom prst="rect">
            <a:avLst/>
          </a:prstGeom>
          <a:noFill/>
          <a:ln w="9525">
            <a:noFill/>
            <a:miter lim="800000"/>
            <a:headEnd/>
            <a:tailEnd/>
          </a:ln>
        </p:spPr>
        <p:txBody>
          <a:bodyPr>
            <a:spAutoFit/>
          </a:bodyPr>
          <a:lstStyle/>
          <a:p>
            <a:pPr>
              <a:defRPr/>
            </a:pPr>
            <a:r>
              <a:rPr lang="en-US" dirty="0">
                <a:latin typeface="Arial" charset="0"/>
                <a:cs typeface="Arial" charset="0"/>
              </a:rPr>
              <a:t>Tricks:</a:t>
            </a:r>
          </a:p>
          <a:p>
            <a:pPr marL="342900" indent="-342900">
              <a:buFontTx/>
              <a:buAutoNum type="arabicPeriod"/>
              <a:defRPr/>
            </a:pPr>
            <a:r>
              <a:rPr lang="en-US" dirty="0">
                <a:latin typeface="Arial" charset="0"/>
                <a:cs typeface="Arial" charset="0"/>
              </a:rPr>
              <a:t>Attach your sound file to the text box ahead of your words.</a:t>
            </a:r>
          </a:p>
          <a:p>
            <a:pPr marL="342900" indent="-342900">
              <a:buFontTx/>
              <a:buAutoNum type="arabicPeriod"/>
              <a:defRPr/>
            </a:pPr>
            <a:r>
              <a:rPr lang="en-US" dirty="0">
                <a:latin typeface="Arial" charset="0"/>
                <a:cs typeface="Arial" charset="0"/>
              </a:rPr>
              <a:t>Use “with previous” and “after previous” for minor timing changes.</a:t>
            </a:r>
          </a:p>
          <a:p>
            <a:pPr marL="342900" indent="-342900">
              <a:buFontTx/>
              <a:buAutoNum type="arabicPeriod"/>
              <a:defRPr/>
            </a:pPr>
            <a:r>
              <a:rPr lang="en-US" dirty="0">
                <a:latin typeface="Arial" charset="0"/>
                <a:cs typeface="Arial" charset="0"/>
              </a:rPr>
              <a:t>If you need to add empty space to your sound file, use Windows ‘Sound Recorder” [Start/All Programs/Accessories/Entertainment/ SR ] record a second of silence then insert your sound file (under Edit)</a:t>
            </a:r>
          </a:p>
          <a:p>
            <a:pPr marL="342900" indent="-342900">
              <a:buFontTx/>
              <a:buAutoNum type="arabicPeriod"/>
              <a:defRPr/>
            </a:pPr>
            <a:r>
              <a:rPr lang="en-US" dirty="0">
                <a:latin typeface="Arial" charset="0"/>
                <a:cs typeface="Arial" charset="0"/>
              </a:rPr>
              <a:t>Use Font and Font Size together with Line Spacing to position your text on the page such that any sentence breaks are nicely positioned at the end of a line.</a:t>
            </a:r>
          </a:p>
          <a:p>
            <a:pPr marL="342900" indent="-342900">
              <a:buFontTx/>
              <a:buAutoNum type="arabicPeriod"/>
              <a:defRPr/>
            </a:pPr>
            <a:r>
              <a:rPr lang="en-US" dirty="0">
                <a:latin typeface="Arial" charset="0"/>
                <a:cs typeface="Arial" charset="0"/>
              </a:rPr>
              <a:t>Also user Text Box width for this.</a:t>
            </a:r>
          </a:p>
          <a:p>
            <a:pPr marL="342900" indent="-342900">
              <a:buFontTx/>
              <a:buAutoNum type="arabicPeriod"/>
              <a:defRPr/>
            </a:pPr>
            <a:r>
              <a:rPr lang="en-US" dirty="0">
                <a:latin typeface="Arial" charset="0"/>
                <a:cs typeface="Arial" charset="0"/>
              </a:rPr>
              <a:t>Place pictures in text boxes for ease of location.</a:t>
            </a:r>
          </a:p>
          <a:p>
            <a:pPr marL="342900" indent="-342900">
              <a:buFontTx/>
              <a:buAutoNum type="arabicPeriod"/>
              <a:defRPr/>
            </a:pPr>
            <a:r>
              <a:rPr lang="en-US" dirty="0">
                <a:latin typeface="Arial" charset="0"/>
                <a:cs typeface="Arial" charset="0"/>
              </a:rPr>
              <a:t>KISS</a:t>
            </a:r>
          </a:p>
          <a:p>
            <a:pPr marL="342900" indent="-342900">
              <a:buFontTx/>
              <a:buAutoNum type="arabicPeriod"/>
              <a:defRPr/>
            </a:pPr>
            <a:r>
              <a:rPr lang="en-US" dirty="0">
                <a:latin typeface="Arial" charset="0"/>
                <a:cs typeface="Arial" charset="0"/>
              </a:rPr>
              <a:t>Overlay text boxes with empty space in them to change speed on a page </a:t>
            </a:r>
          </a:p>
          <a:p>
            <a:pPr marL="342900" indent="-342900">
              <a:buFontTx/>
              <a:buAutoNum type="arabicPeriod"/>
              <a:defRPr/>
            </a:pPr>
            <a:r>
              <a:rPr lang="en-US" dirty="0">
                <a:latin typeface="Arial" charset="0"/>
                <a:cs typeface="Arial" charset="0"/>
              </a:rPr>
              <a:t>(see BG CH 1 p.3)</a:t>
            </a:r>
          </a:p>
          <a:p>
            <a:pPr marL="342900" indent="-342900">
              <a:buFontTx/>
              <a:buAutoNum type="arabicPeriod"/>
              <a:defRPr/>
            </a:pPr>
            <a:r>
              <a:rPr lang="en-US" dirty="0">
                <a:latin typeface="Arial" charset="0"/>
                <a:cs typeface="Arial" charset="0"/>
              </a:rPr>
              <a:t> Don’t try to do it all at once. Stage it.</a:t>
            </a:r>
          </a:p>
          <a:p>
            <a:pPr marL="342900" indent="-342900">
              <a:buFontTx/>
              <a:buAutoNum type="arabicPeriod"/>
              <a:defRPr/>
            </a:pPr>
            <a:r>
              <a:rPr lang="en-US" dirty="0">
                <a:latin typeface="Arial" charset="0"/>
                <a:cs typeface="Arial" charset="0"/>
              </a:rPr>
              <a:t> When playing your PPT on any computer other than the creation computer, play it through twice so that the “new” computer  gets the hang of it.</a:t>
            </a:r>
          </a:p>
          <a:p>
            <a:pPr marL="342900" indent="-342900">
              <a:buFontTx/>
              <a:buAutoNum type="arabicPeriod"/>
              <a:defRPr/>
            </a:pPr>
            <a:r>
              <a:rPr lang="en-US" dirty="0">
                <a:latin typeface="Arial" charset="0"/>
                <a:cs typeface="Arial" charset="0"/>
              </a:rPr>
              <a:t> for pages that don’t synchronize well (PPT 2007), left arrow key takes you back, right arrow key restarts the page – seems to be a VERY Frequent occurrence.</a:t>
            </a:r>
          </a:p>
          <a:p>
            <a:pPr marL="342900" indent="-342900">
              <a:buFontTx/>
              <a:buAutoNum type="arabicPeriod"/>
              <a:defRPr/>
            </a:pPr>
            <a:r>
              <a:rPr lang="en-US" dirty="0">
                <a:latin typeface="Arial" charset="0"/>
                <a:cs typeface="Arial" charset="0"/>
              </a:rPr>
              <a:t> To avoid copyright infringement, don’t replace the books, supplement them.</a:t>
            </a:r>
          </a:p>
        </p:txBody>
      </p:sp>
      <p:sp>
        <p:nvSpPr>
          <p:cNvPr id="3" name="TextBox 2">
            <a:extLst>
              <a:ext uri="{FF2B5EF4-FFF2-40B4-BE49-F238E27FC236}">
                <a16:creationId xmlns:a16="http://schemas.microsoft.com/office/drawing/2014/main" id="{82EB55F2-3748-43D1-AB48-F64EAB455D1D}"/>
              </a:ext>
            </a:extLst>
          </p:cNvPr>
          <p:cNvSpPr txBox="1">
            <a:spLocks noChangeArrowheads="1"/>
          </p:cNvSpPr>
          <p:nvPr/>
        </p:nvSpPr>
        <p:spPr bwMode="auto">
          <a:xfrm>
            <a:off x="3200400" y="152400"/>
            <a:ext cx="274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Never Get Lost Reading</a:t>
            </a:r>
          </a:p>
        </p:txBody>
      </p:sp>
      <p:pic>
        <p:nvPicPr>
          <p:cNvPr id="4" name="Picture 3">
            <a:extLst>
              <a:ext uri="{FF2B5EF4-FFF2-40B4-BE49-F238E27FC236}">
                <a16:creationId xmlns:a16="http://schemas.microsoft.com/office/drawing/2014/main" id="{635FAC61-1ADE-4FF9-980E-10DA1DCDA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DB6B5E-7B43-421D-8B64-72FFC66CDFEF}"/>
              </a:ext>
            </a:extLst>
          </p:cNvPr>
          <p:cNvSpPr txBox="1">
            <a:spLocks noChangeArrowheads="1"/>
          </p:cNvSpPr>
          <p:nvPr/>
        </p:nvSpPr>
        <p:spPr bwMode="auto">
          <a:xfrm>
            <a:off x="3200400" y="152400"/>
            <a:ext cx="2743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Never Get Lost Reading</a:t>
            </a:r>
          </a:p>
        </p:txBody>
      </p:sp>
      <p:pic>
        <p:nvPicPr>
          <p:cNvPr id="4" name="Picture 3">
            <a:extLst>
              <a:ext uri="{FF2B5EF4-FFF2-40B4-BE49-F238E27FC236}">
                <a16:creationId xmlns:a16="http://schemas.microsoft.com/office/drawing/2014/main" id="{5E40174F-FB26-471D-BB46-BEB51D95F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6486524"/>
            <a:ext cx="2743200" cy="371475"/>
          </a:xfrm>
          <a:prstGeom prst="rect">
            <a:avLst/>
          </a:prstGeom>
        </p:spPr>
      </p:pic>
      <p:sp>
        <p:nvSpPr>
          <p:cNvPr id="5" name="TextBox 4">
            <a:extLst>
              <a:ext uri="{FF2B5EF4-FFF2-40B4-BE49-F238E27FC236}">
                <a16:creationId xmlns:a16="http://schemas.microsoft.com/office/drawing/2014/main" id="{A812F083-8BFA-4592-8FA1-297FECC5AA21}"/>
              </a:ext>
            </a:extLst>
          </p:cNvPr>
          <p:cNvSpPr txBox="1"/>
          <p:nvPr/>
        </p:nvSpPr>
        <p:spPr>
          <a:xfrm>
            <a:off x="2743200" y="762000"/>
            <a:ext cx="4038600" cy="461665"/>
          </a:xfrm>
          <a:prstGeom prst="rect">
            <a:avLst/>
          </a:prstGeom>
          <a:noFill/>
        </p:spPr>
        <p:txBody>
          <a:bodyPr wrap="square" rtlCol="0">
            <a:spAutoFit/>
          </a:bodyPr>
          <a:lstStyle/>
          <a:p>
            <a:r>
              <a:rPr lang="en-US" sz="2400" dirty="0"/>
              <a:t>Examples of Student work</a:t>
            </a:r>
            <a:endParaRPr lang="en-CA" sz="2400" dirty="0"/>
          </a:p>
        </p:txBody>
      </p:sp>
      <p:sp>
        <p:nvSpPr>
          <p:cNvPr id="6" name="TextBox 5">
            <a:extLst>
              <a:ext uri="{FF2B5EF4-FFF2-40B4-BE49-F238E27FC236}">
                <a16:creationId xmlns:a16="http://schemas.microsoft.com/office/drawing/2014/main" id="{3C4E57FE-6DDB-4464-ADF0-5210E45C7FBB}"/>
              </a:ext>
            </a:extLst>
          </p:cNvPr>
          <p:cNvSpPr txBox="1"/>
          <p:nvPr/>
        </p:nvSpPr>
        <p:spPr>
          <a:xfrm>
            <a:off x="762000" y="1219200"/>
            <a:ext cx="7696200" cy="5009833"/>
          </a:xfrm>
          <a:prstGeom prst="rect">
            <a:avLst/>
          </a:prstGeom>
          <a:noFill/>
        </p:spPr>
        <p:txBody>
          <a:bodyPr wrap="square" rtlCol="0">
            <a:spAutoFit/>
          </a:bodyPr>
          <a:lstStyle/>
          <a:p>
            <a:pPr>
              <a:lnSpc>
                <a:spcPct val="150000"/>
              </a:lnSpc>
            </a:pPr>
            <a:r>
              <a:rPr lang="en-US" sz="2400" dirty="0"/>
              <a:t>Over a period of a few weeks, students were first shown a series of pictures and asked to talk about them for oral conversation, vocabulary building and sentence creation practice.</a:t>
            </a:r>
          </a:p>
          <a:p>
            <a:pPr>
              <a:lnSpc>
                <a:spcPct val="150000"/>
              </a:lnSpc>
            </a:pPr>
            <a:r>
              <a:rPr lang="en-US" sz="2400" dirty="0"/>
              <a:t>Then they were each tasked with creating a story about one particular picture – all different. When their stories had been peer and teacher edited, and each student had recorded their story, I put their stories into NGL PowerPoints. Here are some results.</a:t>
            </a:r>
            <a:endParaRPr lang="en-CA" sz="2400" dirty="0"/>
          </a:p>
        </p:txBody>
      </p:sp>
    </p:spTree>
    <p:extLst>
      <p:ext uri="{BB962C8B-B14F-4D97-AF65-F5344CB8AC3E}">
        <p14:creationId xmlns:p14="http://schemas.microsoft.com/office/powerpoint/2010/main" val="311930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500"/>
                            </p:stCondLst>
                            <p:childTnLst>
                              <p:par>
                                <p:cTn id="13" presetID="10" presetClass="entr" presetSubtype="0" fill="hold" grpId="0" nodeType="afterEffect">
                                  <p:stCondLst>
                                    <p:cond delay="1000"/>
                                  </p:stCondLst>
                                  <p:iterate type="wd">
                                    <p:tmPct val="22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13">
            <a:extLst>
              <a:ext uri="{FF2B5EF4-FFF2-40B4-BE49-F238E27FC236}">
                <a16:creationId xmlns:a16="http://schemas.microsoft.com/office/drawing/2014/main" id="{E6F6858D-D83F-4FEB-A541-476A72D36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6">
            <a:extLst>
              <a:ext uri="{FF2B5EF4-FFF2-40B4-BE49-F238E27FC236}">
                <a16:creationId xmlns:a16="http://schemas.microsoft.com/office/drawing/2014/main" id="{764BBE05-73A5-4A70-A378-0C363BA6CF7E}"/>
              </a:ext>
            </a:extLst>
          </p:cNvPr>
          <p:cNvSpPr txBox="1">
            <a:spLocks noChangeArrowheads="1"/>
          </p:cNvSpPr>
          <p:nvPr/>
        </p:nvSpPr>
        <p:spPr bwMode="auto">
          <a:xfrm>
            <a:off x="152400" y="2286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I see a man looking at the sea. He is wearing a robe. He is standing on the beach. The color of the water is blue. It is very beautiful. The sand is yellow and soft. There are small villas on the hill.</a:t>
            </a:r>
          </a:p>
        </p:txBody>
      </p:sp>
      <p:sp>
        <p:nvSpPr>
          <p:cNvPr id="3079" name="Text Box 7">
            <a:extLst>
              <a:ext uri="{FF2B5EF4-FFF2-40B4-BE49-F238E27FC236}">
                <a16:creationId xmlns:a16="http://schemas.microsoft.com/office/drawing/2014/main" id="{60D216A2-CDA5-469E-B586-54718260F3FA}"/>
              </a:ext>
            </a:extLst>
          </p:cNvPr>
          <p:cNvSpPr txBox="1">
            <a:spLocks noChangeArrowheads="1"/>
          </p:cNvSpPr>
          <p:nvPr/>
        </p:nvSpPr>
        <p:spPr bwMode="auto">
          <a:xfrm>
            <a:off x="7696200" y="57150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pic>
        <p:nvPicPr>
          <p:cNvPr id="5" name="Picture 4">
            <a:extLst>
              <a:ext uri="{FF2B5EF4-FFF2-40B4-BE49-F238E27FC236}">
                <a16:creationId xmlns:a16="http://schemas.microsoft.com/office/drawing/2014/main" id="{D636E019-274A-4E5A-AC15-BAC102F26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079"/>
                                        </p:tgtEl>
                                        <p:attrNameLst>
                                          <p:attrName>style.visibility</p:attrName>
                                        </p:attrNameLst>
                                      </p:cBhvr>
                                      <p:to>
                                        <p:strVal val="visible"/>
                                      </p:to>
                                    </p:set>
                                    <p:animEffect transition="in" filter="fade">
                                      <p:cBhvr>
                                        <p:cTn id="7" dur="500"/>
                                        <p:tgtEl>
                                          <p:spTgt spid="3079"/>
                                        </p:tgtEl>
                                      </p:cBhvr>
                                    </p:animEffect>
                                  </p:childTnLst>
                                  <p:subTnLst>
                                    <p:audio>
                                      <p:cMediaNode>
                                        <p:cTn display="0" masterRel="sameClick">
                                          <p:stCondLst>
                                            <p:cond evt="begin" delay="0">
                                              <p:tn val="5"/>
                                            </p:cond>
                                          </p:stCondLst>
                                          <p:endCondLst>
                                            <p:cond evt="onStopAudio" delay="0">
                                              <p:tgtEl>
                                                <p:sldTgt/>
                                              </p:tgtEl>
                                            </p:cond>
                                          </p:endCondLst>
                                        </p:cTn>
                                        <p:tgtEl>
                                          <p:sndTgt r:embed="rId2" name="01 Ahmed al Saadi.wav"/>
                                        </p:tgtEl>
                                      </p:cMediaNode>
                                    </p:audio>
                                  </p:subTnLst>
                                </p:cTn>
                              </p:par>
                            </p:childTnLst>
                          </p:cTn>
                        </p:par>
                        <p:par>
                          <p:cTn id="8" fill="hold" nodeType="afterGroup">
                            <p:stCondLst>
                              <p:cond delay="500"/>
                            </p:stCondLst>
                            <p:childTnLst>
                              <p:par>
                                <p:cTn id="9" presetID="10" presetClass="entr" presetSubtype="0" fill="hold" grpId="0" nodeType="afterEffect">
                                  <p:stCondLst>
                                    <p:cond delay="0"/>
                                  </p:stCondLst>
                                  <p:iterate type="wd">
                                    <p:tmPct val="21000"/>
                                  </p:iterate>
                                  <p:childTnLst>
                                    <p:set>
                                      <p:cBhvr>
                                        <p:cTn id="10" dur="1" fill="hold">
                                          <p:stCondLst>
                                            <p:cond delay="0"/>
                                          </p:stCondLst>
                                        </p:cTn>
                                        <p:tgtEl>
                                          <p:spTgt spid="3078"/>
                                        </p:tgtEl>
                                        <p:attrNameLst>
                                          <p:attrName>style.visibility</p:attrName>
                                        </p:attrNameLst>
                                      </p:cBhvr>
                                      <p:to>
                                        <p:strVal val="visible"/>
                                      </p:to>
                                    </p:set>
                                    <p:animEffect transition="in" filter="fade">
                                      <p:cBhvr>
                                        <p:cTn id="11" dur="2000"/>
                                        <p:tgtEl>
                                          <p:spTgt spid="3078"/>
                                        </p:tgtEl>
                                      </p:cBhvr>
                                    </p:animEffect>
                                  </p:childTnLst>
                                </p:cTn>
                              </p:par>
                            </p:childTnLst>
                          </p:cTn>
                        </p:par>
                        <p:par>
                          <p:cTn id="12" fill="hold" nodeType="afterGroup">
                            <p:stCondLst>
                              <p:cond delay="23080"/>
                            </p:stCondLst>
                            <p:childTnLst>
                              <p:par>
                                <p:cTn id="13" presetID="26" presetClass="entr" presetSubtype="0" fill="hold" nodeType="afterEffect">
                                  <p:stCondLst>
                                    <p:cond delay="3000"/>
                                  </p:stCondLst>
                                  <p:childTnLst>
                                    <p:set>
                                      <p:cBhvr>
                                        <p:cTn id="14" dur="1" fill="hold">
                                          <p:stCondLst>
                                            <p:cond delay="0"/>
                                          </p:stCondLst>
                                        </p:cTn>
                                        <p:tgtEl>
                                          <p:spTgt spid="3077"/>
                                        </p:tgtEl>
                                        <p:attrNameLst>
                                          <p:attrName>style.visibility</p:attrName>
                                        </p:attrNameLst>
                                      </p:cBhvr>
                                      <p:to>
                                        <p:strVal val="visible"/>
                                      </p:to>
                                    </p:set>
                                    <p:animEffect transition="in" filter="wipe(down)">
                                      <p:cBhvr>
                                        <p:cTn id="15" dur="580">
                                          <p:stCondLst>
                                            <p:cond delay="0"/>
                                          </p:stCondLst>
                                        </p:cTn>
                                        <p:tgtEl>
                                          <p:spTgt spid="3077"/>
                                        </p:tgtEl>
                                      </p:cBhvr>
                                    </p:animEffect>
                                    <p:anim calcmode="lin" valueType="num">
                                      <p:cBhvr>
                                        <p:cTn id="16" dur="1822" tmFilter="0,0; 0.14,0.36; 0.43,0.73; 0.71,0.91; 1.0,1.0">
                                          <p:stCondLst>
                                            <p:cond delay="0"/>
                                          </p:stCondLst>
                                        </p:cTn>
                                        <p:tgtEl>
                                          <p:spTgt spid="307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07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07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07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077"/>
                                        </p:tgtEl>
                                        <p:attrNameLst>
                                          <p:attrName>ppt_y</p:attrName>
                                        </p:attrNameLst>
                                      </p:cBhvr>
                                      <p:tavLst>
                                        <p:tav tm="0" fmla="#ppt_y-sin(pi*$)/81">
                                          <p:val>
                                            <p:fltVal val="0"/>
                                          </p:val>
                                        </p:tav>
                                        <p:tav tm="100000">
                                          <p:val>
                                            <p:fltVal val="1"/>
                                          </p:val>
                                        </p:tav>
                                      </p:tavLst>
                                    </p:anim>
                                    <p:animScale>
                                      <p:cBhvr>
                                        <p:cTn id="21" dur="26">
                                          <p:stCondLst>
                                            <p:cond delay="650"/>
                                          </p:stCondLst>
                                        </p:cTn>
                                        <p:tgtEl>
                                          <p:spTgt spid="3077"/>
                                        </p:tgtEl>
                                      </p:cBhvr>
                                      <p:to x="100000" y="60000"/>
                                    </p:animScale>
                                    <p:animScale>
                                      <p:cBhvr>
                                        <p:cTn id="22" dur="166" decel="50000">
                                          <p:stCondLst>
                                            <p:cond delay="676"/>
                                          </p:stCondLst>
                                        </p:cTn>
                                        <p:tgtEl>
                                          <p:spTgt spid="3077"/>
                                        </p:tgtEl>
                                      </p:cBhvr>
                                      <p:to x="100000" y="100000"/>
                                    </p:animScale>
                                    <p:animScale>
                                      <p:cBhvr>
                                        <p:cTn id="23" dur="26">
                                          <p:stCondLst>
                                            <p:cond delay="1312"/>
                                          </p:stCondLst>
                                        </p:cTn>
                                        <p:tgtEl>
                                          <p:spTgt spid="3077"/>
                                        </p:tgtEl>
                                      </p:cBhvr>
                                      <p:to x="100000" y="80000"/>
                                    </p:animScale>
                                    <p:animScale>
                                      <p:cBhvr>
                                        <p:cTn id="24" dur="166" decel="50000">
                                          <p:stCondLst>
                                            <p:cond delay="1338"/>
                                          </p:stCondLst>
                                        </p:cTn>
                                        <p:tgtEl>
                                          <p:spTgt spid="3077"/>
                                        </p:tgtEl>
                                      </p:cBhvr>
                                      <p:to x="100000" y="100000"/>
                                    </p:animScale>
                                    <p:animScale>
                                      <p:cBhvr>
                                        <p:cTn id="25" dur="26">
                                          <p:stCondLst>
                                            <p:cond delay="1642"/>
                                          </p:stCondLst>
                                        </p:cTn>
                                        <p:tgtEl>
                                          <p:spTgt spid="3077"/>
                                        </p:tgtEl>
                                      </p:cBhvr>
                                      <p:to x="100000" y="90000"/>
                                    </p:animScale>
                                    <p:animScale>
                                      <p:cBhvr>
                                        <p:cTn id="26" dur="166" decel="50000">
                                          <p:stCondLst>
                                            <p:cond delay="1668"/>
                                          </p:stCondLst>
                                        </p:cTn>
                                        <p:tgtEl>
                                          <p:spTgt spid="3077"/>
                                        </p:tgtEl>
                                      </p:cBhvr>
                                      <p:to x="100000" y="100000"/>
                                    </p:animScale>
                                    <p:animScale>
                                      <p:cBhvr>
                                        <p:cTn id="27" dur="26">
                                          <p:stCondLst>
                                            <p:cond delay="1808"/>
                                          </p:stCondLst>
                                        </p:cTn>
                                        <p:tgtEl>
                                          <p:spTgt spid="3077"/>
                                        </p:tgtEl>
                                      </p:cBhvr>
                                      <p:to x="100000" y="95000"/>
                                    </p:animScale>
                                    <p:animScale>
                                      <p:cBhvr>
                                        <p:cTn id="28" dur="166" decel="50000">
                                          <p:stCondLst>
                                            <p:cond delay="1834"/>
                                          </p:stCondLst>
                                        </p:cTn>
                                        <p:tgtEl>
                                          <p:spTgt spid="307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30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878747-D81D-4E5A-993E-13D8EEC2A51B}"/>
              </a:ext>
            </a:extLst>
          </p:cNvPr>
          <p:cNvSpPr txBox="1">
            <a:spLocks noChangeArrowheads="1"/>
          </p:cNvSpPr>
          <p:nvPr/>
        </p:nvSpPr>
        <p:spPr bwMode="auto">
          <a:xfrm>
            <a:off x="2438400" y="228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How to Use “Never Get Lost” Readings</a:t>
            </a:r>
          </a:p>
        </p:txBody>
      </p:sp>
      <p:sp>
        <p:nvSpPr>
          <p:cNvPr id="5" name="TextBox 4">
            <a:extLst>
              <a:ext uri="{FF2B5EF4-FFF2-40B4-BE49-F238E27FC236}">
                <a16:creationId xmlns:a16="http://schemas.microsoft.com/office/drawing/2014/main" id="{9E9A013D-85D6-4D32-9B64-C321DBF88C46}"/>
              </a:ext>
            </a:extLst>
          </p:cNvPr>
          <p:cNvSpPr txBox="1">
            <a:spLocks noChangeArrowheads="1"/>
          </p:cNvSpPr>
          <p:nvPr/>
        </p:nvSpPr>
        <p:spPr bwMode="auto">
          <a:xfrm>
            <a:off x="609600" y="990600"/>
            <a:ext cx="80010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200000"/>
              </a:lnSpc>
            </a:pPr>
            <a:r>
              <a:rPr lang="en-US" altLang="en-US" sz="4000"/>
              <a:t>What are </a:t>
            </a:r>
          </a:p>
          <a:p>
            <a:pPr algn="ctr" eaLnBrk="1" hangingPunct="1">
              <a:lnSpc>
                <a:spcPct val="200000"/>
              </a:lnSpc>
            </a:pPr>
            <a:r>
              <a:rPr lang="en-US" altLang="en-US" sz="4000"/>
              <a:t>“Never Get Lost” </a:t>
            </a:r>
          </a:p>
          <a:p>
            <a:pPr algn="ctr" eaLnBrk="1" hangingPunct="1">
              <a:lnSpc>
                <a:spcPct val="200000"/>
              </a:lnSpc>
            </a:pPr>
            <a:r>
              <a:rPr lang="en-US" altLang="en-US" sz="4000"/>
              <a:t>Readings?</a:t>
            </a:r>
          </a:p>
        </p:txBody>
      </p:sp>
      <p:sp>
        <p:nvSpPr>
          <p:cNvPr id="6" name="TextBox 5">
            <a:extLst>
              <a:ext uri="{FF2B5EF4-FFF2-40B4-BE49-F238E27FC236}">
                <a16:creationId xmlns:a16="http://schemas.microsoft.com/office/drawing/2014/main" id="{D55F817D-FD1D-42D9-A701-8EB1000CEAD4}"/>
              </a:ext>
            </a:extLst>
          </p:cNvPr>
          <p:cNvSpPr txBox="1">
            <a:spLocks noChangeArrowheads="1"/>
          </p:cNvSpPr>
          <p:nvPr/>
        </p:nvSpPr>
        <p:spPr bwMode="auto">
          <a:xfrm>
            <a:off x="152400" y="914400"/>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FF0000"/>
                </a:solidFill>
              </a:rPr>
              <a:t>1. They combine books and television</a:t>
            </a:r>
          </a:p>
        </p:txBody>
      </p:sp>
      <p:sp>
        <p:nvSpPr>
          <p:cNvPr id="7" name="TextBox 6">
            <a:extLst>
              <a:ext uri="{FF2B5EF4-FFF2-40B4-BE49-F238E27FC236}">
                <a16:creationId xmlns:a16="http://schemas.microsoft.com/office/drawing/2014/main" id="{8010A9CA-2CB3-46E0-B198-DB9160C4AF37}"/>
              </a:ext>
            </a:extLst>
          </p:cNvPr>
          <p:cNvSpPr txBox="1">
            <a:spLocks noChangeArrowheads="1"/>
          </p:cNvSpPr>
          <p:nvPr/>
        </p:nvSpPr>
        <p:spPr bwMode="auto">
          <a:xfrm>
            <a:off x="152400" y="2057400"/>
            <a:ext cx="8839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a:solidFill>
                  <a:srgbClr val="FF0000"/>
                </a:solidFill>
              </a:rPr>
              <a:t>2. They provide: left – right eye guidance</a:t>
            </a:r>
          </a:p>
          <a:p>
            <a:pPr algn="ctr" eaLnBrk="1" hangingPunct="1"/>
            <a:r>
              <a:rPr lang="en-US" altLang="en-US" sz="3600">
                <a:solidFill>
                  <a:srgbClr val="FF0000"/>
                </a:solidFill>
              </a:rPr>
              <a:t>synchronized voice &amp; text</a:t>
            </a:r>
          </a:p>
          <a:p>
            <a:pPr algn="ctr" eaLnBrk="1" hangingPunct="1"/>
            <a:r>
              <a:rPr lang="en-US" altLang="en-US" sz="3600">
                <a:solidFill>
                  <a:srgbClr val="FF0000"/>
                </a:solidFill>
              </a:rPr>
              <a:t>large fonts and open line spacing</a:t>
            </a:r>
          </a:p>
        </p:txBody>
      </p:sp>
      <p:sp>
        <p:nvSpPr>
          <p:cNvPr id="11" name="TextBox 10">
            <a:extLst>
              <a:ext uri="{FF2B5EF4-FFF2-40B4-BE49-F238E27FC236}">
                <a16:creationId xmlns:a16="http://schemas.microsoft.com/office/drawing/2014/main" id="{1AC63EAD-BFCC-4399-80D8-F6F84616419F}"/>
              </a:ext>
            </a:extLst>
          </p:cNvPr>
          <p:cNvSpPr txBox="1">
            <a:spLocks noChangeArrowheads="1"/>
          </p:cNvSpPr>
          <p:nvPr/>
        </p:nvSpPr>
        <p:spPr bwMode="auto">
          <a:xfrm>
            <a:off x="152400" y="4648200"/>
            <a:ext cx="8839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a:solidFill>
                  <a:srgbClr val="FF0000"/>
                </a:solidFill>
              </a:rPr>
              <a:t>This means that students can:</a:t>
            </a:r>
          </a:p>
          <a:p>
            <a:pPr algn="ctr" eaLnBrk="1" hangingPunct="1"/>
            <a:r>
              <a:rPr lang="en-US" altLang="en-US" sz="3600">
                <a:solidFill>
                  <a:srgbClr val="FF0000"/>
                </a:solidFill>
              </a:rPr>
              <a:t>easily focus on the story</a:t>
            </a:r>
          </a:p>
          <a:p>
            <a:pPr algn="ctr" eaLnBrk="1" hangingPunct="1"/>
            <a:r>
              <a:rPr lang="en-US" altLang="en-US" sz="3600">
                <a:solidFill>
                  <a:srgbClr val="FF0000"/>
                </a:solidFill>
              </a:rPr>
              <a:t>&amp; never get lost</a:t>
            </a:r>
          </a:p>
        </p:txBody>
      </p:sp>
      <p:pic>
        <p:nvPicPr>
          <p:cNvPr id="8" name="Picture 7">
            <a:extLst>
              <a:ext uri="{FF2B5EF4-FFF2-40B4-BE49-F238E27FC236}">
                <a16:creationId xmlns:a16="http://schemas.microsoft.com/office/drawing/2014/main" id="{4A6C4A17-06FA-4E12-9AB1-04C280D2D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nodeType="afterGroup">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Scale>
                                      <p:cBhvr>
                                        <p:cTn id="1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5"/>
                                        </p:tgtEl>
                                        <p:attrNameLst>
                                          <p:attrName>ppt_x</p:attrName>
                                          <p:attrName>ppt_y</p:attrName>
                                        </p:attrNameLst>
                                      </p:cBhvr>
                                    </p:animMotion>
                                    <p:animEffect transition="in" filter="fade">
                                      <p:cBhvr>
                                        <p:cTn id="13" dur="1000"/>
                                        <p:tgtEl>
                                          <p:spTgt spid="5"/>
                                        </p:tgtEl>
                                      </p:cBhvr>
                                    </p:animEffect>
                                  </p:childTnLst>
                                </p:cTn>
                              </p:par>
                            </p:childTnLst>
                          </p:cTn>
                        </p:par>
                        <p:par>
                          <p:cTn id="14" fill="hold" nodeType="afterGroup">
                            <p:stCondLst>
                              <p:cond delay="2000"/>
                            </p:stCondLst>
                            <p:childTnLst>
                              <p:par>
                                <p:cTn id="15" presetID="10" presetClass="exit" presetSubtype="0" fill="hold" grpId="1" nodeType="afterEffect">
                                  <p:stCondLst>
                                    <p:cond delay="3000"/>
                                  </p:stCondLst>
                                  <p:childTnLst>
                                    <p:animEffect transition="out" filter="fade">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par>
                          <p:cTn id="18" fill="hold" nodeType="afterGroup">
                            <p:stCondLst>
                              <p:cond delay="70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09">
            <a:extLst>
              <a:ext uri="{FF2B5EF4-FFF2-40B4-BE49-F238E27FC236}">
                <a16:creationId xmlns:a16="http://schemas.microsoft.com/office/drawing/2014/main" id="{ABACCC0F-AC11-4836-A68E-A06C3F50B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a:extLst>
              <a:ext uri="{FF2B5EF4-FFF2-40B4-BE49-F238E27FC236}">
                <a16:creationId xmlns:a16="http://schemas.microsoft.com/office/drawing/2014/main" id="{47674755-878F-45CA-BCBE-3C16DB911DB4}"/>
              </a:ext>
            </a:extLst>
          </p:cNvPr>
          <p:cNvSpPr txBox="1">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solidFill>
                  <a:srgbClr val="FFC000"/>
                </a:solidFill>
              </a:rPr>
              <a:t>The picture is about a jungle and elephants. There are two elephants eating from the trees. There are two elephants, one big and one small. The water is a little hot. The trees’ color is brown.</a:t>
            </a:r>
          </a:p>
        </p:txBody>
      </p:sp>
      <p:sp>
        <p:nvSpPr>
          <p:cNvPr id="4101" name="Text Box 5">
            <a:extLst>
              <a:ext uri="{FF2B5EF4-FFF2-40B4-BE49-F238E27FC236}">
                <a16:creationId xmlns:a16="http://schemas.microsoft.com/office/drawing/2014/main" id="{5EF56BE9-4818-48C0-A4FF-6AA10D52BE3C}"/>
              </a:ext>
            </a:extLst>
          </p:cNvPr>
          <p:cNvSpPr txBox="1">
            <a:spLocks noChangeArrowheads="1"/>
          </p:cNvSpPr>
          <p:nvPr/>
        </p:nvSpPr>
        <p:spPr bwMode="auto">
          <a:xfrm>
            <a:off x="8001000" y="60960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pic>
        <p:nvPicPr>
          <p:cNvPr id="5" name="Picture 4">
            <a:extLst>
              <a:ext uri="{FF2B5EF4-FFF2-40B4-BE49-F238E27FC236}">
                <a16:creationId xmlns:a16="http://schemas.microsoft.com/office/drawing/2014/main" id="{4282AD46-6F00-4D5C-8C36-D5F4EA4D6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477000"/>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101"/>
                                        </p:tgtEl>
                                        <p:attrNameLst>
                                          <p:attrName>style.visibility</p:attrName>
                                        </p:attrNameLst>
                                      </p:cBhvr>
                                      <p:to>
                                        <p:strVal val="visible"/>
                                      </p:to>
                                    </p:set>
                                    <p:animEffect transition="in" filter="fade">
                                      <p:cBhvr>
                                        <p:cTn id="7" dur="500"/>
                                        <p:tgtEl>
                                          <p:spTgt spid="4101"/>
                                        </p:tgtEl>
                                      </p:cBhvr>
                                    </p:animEffect>
                                  </p:childTnLst>
                                  <p:subTnLst>
                                    <p:audio>
                                      <p:cMediaNode>
                                        <p:cTn display="0" masterRel="sameClick">
                                          <p:stCondLst>
                                            <p:cond evt="begin" delay="0">
                                              <p:tn val="5"/>
                                            </p:cond>
                                          </p:stCondLst>
                                          <p:endCondLst>
                                            <p:cond evt="onStopAudio" delay="0">
                                              <p:tgtEl>
                                                <p:sldTgt/>
                                              </p:tgtEl>
                                            </p:cond>
                                          </p:endCondLst>
                                        </p:cTn>
                                        <p:tgtEl>
                                          <p:sndTgt r:embed="rId2" name="02 Moh'd al Shamsi.wav"/>
                                        </p:tgtEl>
                                      </p:cMediaNode>
                                    </p:audio>
                                  </p:subTnLst>
                                </p:cTn>
                              </p:par>
                            </p:childTnLst>
                          </p:cTn>
                        </p:par>
                        <p:par>
                          <p:cTn id="8" fill="hold" nodeType="afterGroup">
                            <p:stCondLst>
                              <p:cond delay="500"/>
                            </p:stCondLst>
                            <p:childTnLst>
                              <p:par>
                                <p:cTn id="9" presetID="10" presetClass="entr" presetSubtype="0" fill="hold" grpId="0" nodeType="afterEffect">
                                  <p:stCondLst>
                                    <p:cond delay="0"/>
                                  </p:stCondLst>
                                  <p:iterate type="wd">
                                    <p:tmPct val="33000"/>
                                  </p:iterate>
                                  <p:childTnLst>
                                    <p:set>
                                      <p:cBhvr>
                                        <p:cTn id="10" dur="1" fill="hold">
                                          <p:stCondLst>
                                            <p:cond delay="0"/>
                                          </p:stCondLst>
                                        </p:cTn>
                                        <p:tgtEl>
                                          <p:spTgt spid="4100"/>
                                        </p:tgtEl>
                                        <p:attrNameLst>
                                          <p:attrName>style.visibility</p:attrName>
                                        </p:attrNameLst>
                                      </p:cBhvr>
                                      <p:to>
                                        <p:strVal val="visible"/>
                                      </p:to>
                                    </p:set>
                                    <p:animEffect transition="in" filter="fade">
                                      <p:cBhvr>
                                        <p:cTn id="11" dur="2000"/>
                                        <p:tgtEl>
                                          <p:spTgt spid="4100"/>
                                        </p:tgtEl>
                                      </p:cBhvr>
                                    </p:animEffect>
                                  </p:childTnLst>
                                </p:cTn>
                              </p:par>
                            </p:childTnLst>
                          </p:cTn>
                        </p:par>
                        <p:par>
                          <p:cTn id="12" fill="hold" nodeType="afterGroup">
                            <p:stCondLst>
                              <p:cond delay="30220"/>
                            </p:stCondLst>
                            <p:childTnLst>
                              <p:par>
                                <p:cTn id="13" presetID="9" presetClass="entr" presetSubtype="0" fill="hold" nodeType="afterEffect">
                                  <p:stCondLst>
                                    <p:cond delay="3000"/>
                                  </p:stCondLst>
                                  <p:childTnLst>
                                    <p:set>
                                      <p:cBhvr>
                                        <p:cTn id="14" dur="1" fill="hold">
                                          <p:stCondLst>
                                            <p:cond delay="0"/>
                                          </p:stCondLst>
                                        </p:cTn>
                                        <p:tgtEl>
                                          <p:spTgt spid="4099"/>
                                        </p:tgtEl>
                                        <p:attrNameLst>
                                          <p:attrName>style.visibility</p:attrName>
                                        </p:attrNameLst>
                                      </p:cBhvr>
                                      <p:to>
                                        <p:strVal val="visible"/>
                                      </p:to>
                                    </p:set>
                                    <p:animEffect transition="in" filter="dissolve">
                                      <p:cBhvr>
                                        <p:cTn id="15"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12">
            <a:extLst>
              <a:ext uri="{FF2B5EF4-FFF2-40B4-BE49-F238E27FC236}">
                <a16:creationId xmlns:a16="http://schemas.microsoft.com/office/drawing/2014/main" id="{E18101B0-5F45-4E18-B632-BF293CBD8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8">
            <a:extLst>
              <a:ext uri="{FF2B5EF4-FFF2-40B4-BE49-F238E27FC236}">
                <a16:creationId xmlns:a16="http://schemas.microsoft.com/office/drawing/2014/main" id="{6A8226BD-9D11-4A00-839B-E140F9B9F463}"/>
              </a:ext>
            </a:extLst>
          </p:cNvPr>
          <p:cNvSpPr txBox="1">
            <a:spLocks noChangeArrowheads="1"/>
          </p:cNvSpPr>
          <p:nvPr/>
        </p:nvSpPr>
        <p:spPr bwMode="auto">
          <a:xfrm>
            <a:off x="0" y="1524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In the picture I see a man with two oxes. He is a farmer. His name is Saeed. He uses oxes for his farm to plough. After that he plants seeds in the ground. I see green trees and mountains at the back of his farm. The mountains are black color.</a:t>
            </a:r>
          </a:p>
        </p:txBody>
      </p:sp>
      <p:sp>
        <p:nvSpPr>
          <p:cNvPr id="5129" name="Text Box 9">
            <a:extLst>
              <a:ext uri="{FF2B5EF4-FFF2-40B4-BE49-F238E27FC236}">
                <a16:creationId xmlns:a16="http://schemas.microsoft.com/office/drawing/2014/main" id="{6235948C-E618-4C4D-B241-056D2DAA2EBA}"/>
              </a:ext>
            </a:extLst>
          </p:cNvPr>
          <p:cNvSpPr txBox="1">
            <a:spLocks noChangeArrowheads="1"/>
          </p:cNvSpPr>
          <p:nvPr/>
        </p:nvSpPr>
        <p:spPr bwMode="auto">
          <a:xfrm>
            <a:off x="8305800" y="58674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pic>
        <p:nvPicPr>
          <p:cNvPr id="5" name="Picture 4">
            <a:extLst>
              <a:ext uri="{FF2B5EF4-FFF2-40B4-BE49-F238E27FC236}">
                <a16:creationId xmlns:a16="http://schemas.microsoft.com/office/drawing/2014/main" id="{B1D2D8E5-336A-4C0E-9345-A7722B8CA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477000"/>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129"/>
                                        </p:tgtEl>
                                        <p:attrNameLst>
                                          <p:attrName>style.visibility</p:attrName>
                                        </p:attrNameLst>
                                      </p:cBhvr>
                                      <p:to>
                                        <p:strVal val="visible"/>
                                      </p:to>
                                    </p:set>
                                    <p:animEffect transition="in" filter="fade">
                                      <p:cBhvr>
                                        <p:cTn id="7" dur="500"/>
                                        <p:tgtEl>
                                          <p:spTgt spid="5129"/>
                                        </p:tgtEl>
                                      </p:cBhvr>
                                    </p:animEffect>
                                  </p:childTnLst>
                                  <p:subTnLst>
                                    <p:audio>
                                      <p:cMediaNode>
                                        <p:cTn display="0" masterRel="sameClick">
                                          <p:stCondLst>
                                            <p:cond evt="begin" delay="0">
                                              <p:tn val="5"/>
                                            </p:cond>
                                          </p:stCondLst>
                                          <p:endCondLst>
                                            <p:cond evt="onStopAudio" delay="0">
                                              <p:tgtEl>
                                                <p:sldTgt/>
                                              </p:tgtEl>
                                            </p:cond>
                                          </p:endCondLst>
                                        </p:cTn>
                                        <p:tgtEl>
                                          <p:sndTgt r:embed="rId2" name="03 Saleh al Harsoosi.wav"/>
                                        </p:tgtEl>
                                      </p:cMediaNode>
                                    </p:audio>
                                  </p:subTnLst>
                                </p:cTn>
                              </p:par>
                            </p:childTnLst>
                          </p:cTn>
                        </p:par>
                        <p:par>
                          <p:cTn id="8" fill="hold" nodeType="afterGroup">
                            <p:stCondLst>
                              <p:cond delay="500"/>
                            </p:stCondLst>
                            <p:childTnLst>
                              <p:par>
                                <p:cTn id="9" presetID="10" presetClass="entr" presetSubtype="0" fill="hold" grpId="0" nodeType="afterEffect">
                                  <p:stCondLst>
                                    <p:cond delay="0"/>
                                  </p:stCondLst>
                                  <p:iterate type="wd">
                                    <p:tmPct val="35000"/>
                                  </p:iterate>
                                  <p:childTnLst>
                                    <p:set>
                                      <p:cBhvr>
                                        <p:cTn id="10" dur="1" fill="hold">
                                          <p:stCondLst>
                                            <p:cond delay="0"/>
                                          </p:stCondLst>
                                        </p:cTn>
                                        <p:tgtEl>
                                          <p:spTgt spid="5128"/>
                                        </p:tgtEl>
                                        <p:attrNameLst>
                                          <p:attrName>style.visibility</p:attrName>
                                        </p:attrNameLst>
                                      </p:cBhvr>
                                      <p:to>
                                        <p:strVal val="visible"/>
                                      </p:to>
                                    </p:set>
                                    <p:animEffect transition="in" filter="fade">
                                      <p:cBhvr>
                                        <p:cTn id="11" dur="2000"/>
                                        <p:tgtEl>
                                          <p:spTgt spid="5128"/>
                                        </p:tgtEl>
                                      </p:cBhvr>
                                    </p:animEffect>
                                  </p:childTnLst>
                                </p:cTn>
                              </p:par>
                            </p:childTnLst>
                          </p:cTn>
                        </p:par>
                        <p:par>
                          <p:cTn id="12" fill="hold" nodeType="afterGroup">
                            <p:stCondLst>
                              <p:cond delay="42400"/>
                            </p:stCondLst>
                            <p:childTnLst>
                              <p:par>
                                <p:cTn id="13" presetID="15" presetClass="entr" presetSubtype="0" fill="hold" nodeType="afterEffect">
                                  <p:stCondLst>
                                    <p:cond delay="3000"/>
                                  </p:stCondLst>
                                  <p:childTnLst>
                                    <p:set>
                                      <p:cBhvr>
                                        <p:cTn id="14" dur="1" fill="hold">
                                          <p:stCondLst>
                                            <p:cond delay="0"/>
                                          </p:stCondLst>
                                        </p:cTn>
                                        <p:tgtEl>
                                          <p:spTgt spid="5127"/>
                                        </p:tgtEl>
                                        <p:attrNameLst>
                                          <p:attrName>style.visibility</p:attrName>
                                        </p:attrNameLst>
                                      </p:cBhvr>
                                      <p:to>
                                        <p:strVal val="visible"/>
                                      </p:to>
                                    </p:set>
                                    <p:anim calcmode="lin" valueType="num">
                                      <p:cBhvr>
                                        <p:cTn id="15" dur="1000" fill="hold"/>
                                        <p:tgtEl>
                                          <p:spTgt spid="5127"/>
                                        </p:tgtEl>
                                        <p:attrNameLst>
                                          <p:attrName>ppt_w</p:attrName>
                                        </p:attrNameLst>
                                      </p:cBhvr>
                                      <p:tavLst>
                                        <p:tav tm="0">
                                          <p:val>
                                            <p:fltVal val="0"/>
                                          </p:val>
                                        </p:tav>
                                        <p:tav tm="100000">
                                          <p:val>
                                            <p:strVal val="#ppt_w"/>
                                          </p:val>
                                        </p:tav>
                                      </p:tavLst>
                                    </p:anim>
                                    <p:anim calcmode="lin" valueType="num">
                                      <p:cBhvr>
                                        <p:cTn id="16" dur="1000" fill="hold"/>
                                        <p:tgtEl>
                                          <p:spTgt spid="5127"/>
                                        </p:tgtEl>
                                        <p:attrNameLst>
                                          <p:attrName>ppt_h</p:attrName>
                                        </p:attrNameLst>
                                      </p:cBhvr>
                                      <p:tavLst>
                                        <p:tav tm="0">
                                          <p:val>
                                            <p:fltVal val="0"/>
                                          </p:val>
                                        </p:tav>
                                        <p:tav tm="100000">
                                          <p:val>
                                            <p:strVal val="#ppt_h"/>
                                          </p:val>
                                        </p:tav>
                                      </p:tavLst>
                                    </p:anim>
                                    <p:anim calcmode="lin" valueType="num">
                                      <p:cBhvr>
                                        <p:cTn id="17" dur="1000" fill="hold"/>
                                        <p:tgtEl>
                                          <p:spTgt spid="512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12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51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25">
            <a:extLst>
              <a:ext uri="{FF2B5EF4-FFF2-40B4-BE49-F238E27FC236}">
                <a16:creationId xmlns:a16="http://schemas.microsoft.com/office/drawing/2014/main" id="{D5A78C6A-917A-44E4-A21D-0A3E86B2A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5">
            <a:extLst>
              <a:ext uri="{FF2B5EF4-FFF2-40B4-BE49-F238E27FC236}">
                <a16:creationId xmlns:a16="http://schemas.microsoft.com/office/drawing/2014/main" id="{BDFC4A3F-2FE8-468D-919D-8192BDA72E67}"/>
              </a:ext>
            </a:extLst>
          </p:cNvPr>
          <p:cNvSpPr txBox="1">
            <a:spLocks noChangeArrowheads="1"/>
          </p:cNvSpPr>
          <p:nvPr/>
        </p:nvSpPr>
        <p:spPr bwMode="auto">
          <a:xfrm>
            <a:off x="228600" y="1524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In my picture I see a beautiful sea. There are many hills. At the bottom of the hill there is a sea, and near the city there are green trees.</a:t>
            </a:r>
          </a:p>
        </p:txBody>
      </p:sp>
      <p:sp>
        <p:nvSpPr>
          <p:cNvPr id="9222" name="Text Box 6">
            <a:extLst>
              <a:ext uri="{FF2B5EF4-FFF2-40B4-BE49-F238E27FC236}">
                <a16:creationId xmlns:a16="http://schemas.microsoft.com/office/drawing/2014/main" id="{49AAE1E4-3770-4BBA-A3D6-6889AA11D363}"/>
              </a:ext>
            </a:extLst>
          </p:cNvPr>
          <p:cNvSpPr txBox="1">
            <a:spLocks noChangeArrowheads="1"/>
          </p:cNvSpPr>
          <p:nvPr/>
        </p:nvSpPr>
        <p:spPr bwMode="auto">
          <a:xfrm>
            <a:off x="3810000" y="2743200"/>
            <a:ext cx="2819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a:latin typeface="Bradley Hand ITC" panose="03070402050302030203" pitchFamily="66" charset="0"/>
              </a:rPr>
              <a:t>The End</a:t>
            </a:r>
          </a:p>
        </p:txBody>
      </p:sp>
      <p:sp>
        <p:nvSpPr>
          <p:cNvPr id="9223" name="Text Box 7">
            <a:extLst>
              <a:ext uri="{FF2B5EF4-FFF2-40B4-BE49-F238E27FC236}">
                <a16:creationId xmlns:a16="http://schemas.microsoft.com/office/drawing/2014/main" id="{E2421957-1CF0-4AD2-81B0-8500A829FEBE}"/>
              </a:ext>
            </a:extLst>
          </p:cNvPr>
          <p:cNvSpPr txBox="1">
            <a:spLocks noChangeArrowheads="1"/>
          </p:cNvSpPr>
          <p:nvPr/>
        </p:nvSpPr>
        <p:spPr bwMode="auto">
          <a:xfrm>
            <a:off x="8153400" y="594360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pic>
        <p:nvPicPr>
          <p:cNvPr id="7" name="Picture 6">
            <a:extLst>
              <a:ext uri="{FF2B5EF4-FFF2-40B4-BE49-F238E27FC236}">
                <a16:creationId xmlns:a16="http://schemas.microsoft.com/office/drawing/2014/main" id="{61CA38A9-1968-40BA-BD21-37AA32811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477000"/>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9223"/>
                                        </p:tgtEl>
                                        <p:attrNameLst>
                                          <p:attrName>style.visibility</p:attrName>
                                        </p:attrNameLst>
                                      </p:cBhvr>
                                      <p:to>
                                        <p:strVal val="visible"/>
                                      </p:to>
                                    </p:set>
                                    <p:animEffect transition="in" filter="fade">
                                      <p:cBhvr>
                                        <p:cTn id="7" dur="500"/>
                                        <p:tgtEl>
                                          <p:spTgt spid="9223"/>
                                        </p:tgtEl>
                                      </p:cBhvr>
                                    </p:animEffect>
                                  </p:childTnLst>
                                  <p:subTnLst>
                                    <p:audio>
                                      <p:cMediaNode>
                                        <p:cTn display="0" masterRel="sameClick">
                                          <p:stCondLst>
                                            <p:cond evt="begin" delay="0">
                                              <p:tn val="5"/>
                                            </p:cond>
                                          </p:stCondLst>
                                          <p:endCondLst>
                                            <p:cond evt="onStopAudio" delay="0">
                                              <p:tgtEl>
                                                <p:sldTgt/>
                                              </p:tgtEl>
                                            </p:cond>
                                          </p:endCondLst>
                                        </p:cTn>
                                        <p:tgtEl>
                                          <p:sndTgt r:embed="rId2" name="07 Hamad al Kaabi.wav"/>
                                        </p:tgtEl>
                                      </p:cMediaNode>
                                    </p:audio>
                                  </p:subTnLst>
                                </p:cTn>
                              </p:par>
                            </p:childTnLst>
                          </p:cTn>
                        </p:par>
                        <p:par>
                          <p:cTn id="8" fill="hold" nodeType="afterGroup">
                            <p:stCondLst>
                              <p:cond delay="500"/>
                            </p:stCondLst>
                            <p:childTnLst>
                              <p:par>
                                <p:cTn id="9" presetID="10" presetClass="entr" presetSubtype="0" fill="hold" grpId="0" nodeType="afterEffect">
                                  <p:stCondLst>
                                    <p:cond delay="0"/>
                                  </p:stCondLst>
                                  <p:iterate type="wd">
                                    <p:tmPct val="20000"/>
                                  </p:iterate>
                                  <p:childTnLst>
                                    <p:set>
                                      <p:cBhvr>
                                        <p:cTn id="10" dur="1" fill="hold">
                                          <p:stCondLst>
                                            <p:cond delay="0"/>
                                          </p:stCondLst>
                                        </p:cTn>
                                        <p:tgtEl>
                                          <p:spTgt spid="9221"/>
                                        </p:tgtEl>
                                        <p:attrNameLst>
                                          <p:attrName>style.visibility</p:attrName>
                                        </p:attrNameLst>
                                      </p:cBhvr>
                                      <p:to>
                                        <p:strVal val="visible"/>
                                      </p:to>
                                    </p:set>
                                    <p:animEffect transition="in" filter="fade">
                                      <p:cBhvr>
                                        <p:cTn id="11" dur="2000"/>
                                        <p:tgtEl>
                                          <p:spTgt spid="9221"/>
                                        </p:tgtEl>
                                      </p:cBhvr>
                                    </p:animEffect>
                                  </p:childTnLst>
                                </p:cTn>
                              </p:par>
                            </p:childTnLst>
                          </p:cTn>
                        </p:par>
                        <p:par>
                          <p:cTn id="12" fill="hold" nodeType="afterGroup">
                            <p:stCondLst>
                              <p:cond delay="15700"/>
                            </p:stCondLst>
                            <p:childTnLst>
                              <p:par>
                                <p:cTn id="13" presetID="49" presetClass="entr" presetSubtype="0" decel="100000" fill="hold" grpId="0" nodeType="afterEffect">
                                  <p:stCondLst>
                                    <p:cond delay="8000"/>
                                  </p:stCondLst>
                                  <p:childTnLst>
                                    <p:set>
                                      <p:cBhvr>
                                        <p:cTn id="14" dur="1" fill="hold">
                                          <p:stCondLst>
                                            <p:cond delay="0"/>
                                          </p:stCondLst>
                                        </p:cTn>
                                        <p:tgtEl>
                                          <p:spTgt spid="9222"/>
                                        </p:tgtEl>
                                        <p:attrNameLst>
                                          <p:attrName>style.visibility</p:attrName>
                                        </p:attrNameLst>
                                      </p:cBhvr>
                                      <p:to>
                                        <p:strVal val="visible"/>
                                      </p:to>
                                    </p:set>
                                    <p:anim calcmode="lin" valueType="num">
                                      <p:cBhvr>
                                        <p:cTn id="15" dur="500" fill="hold"/>
                                        <p:tgtEl>
                                          <p:spTgt spid="9222"/>
                                        </p:tgtEl>
                                        <p:attrNameLst>
                                          <p:attrName>ppt_w</p:attrName>
                                        </p:attrNameLst>
                                      </p:cBhvr>
                                      <p:tavLst>
                                        <p:tav tm="0">
                                          <p:val>
                                            <p:fltVal val="0"/>
                                          </p:val>
                                        </p:tav>
                                        <p:tav tm="100000">
                                          <p:val>
                                            <p:strVal val="#ppt_w"/>
                                          </p:val>
                                        </p:tav>
                                      </p:tavLst>
                                    </p:anim>
                                    <p:anim calcmode="lin" valueType="num">
                                      <p:cBhvr>
                                        <p:cTn id="16" dur="500" fill="hold"/>
                                        <p:tgtEl>
                                          <p:spTgt spid="9222"/>
                                        </p:tgtEl>
                                        <p:attrNameLst>
                                          <p:attrName>ppt_h</p:attrName>
                                        </p:attrNameLst>
                                      </p:cBhvr>
                                      <p:tavLst>
                                        <p:tav tm="0">
                                          <p:val>
                                            <p:fltVal val="0"/>
                                          </p:val>
                                        </p:tav>
                                        <p:tav tm="100000">
                                          <p:val>
                                            <p:strVal val="#ppt_h"/>
                                          </p:val>
                                        </p:tav>
                                      </p:tavLst>
                                    </p:anim>
                                    <p:anim calcmode="lin" valueType="num">
                                      <p:cBhvr>
                                        <p:cTn id="17" dur="500" fill="hold"/>
                                        <p:tgtEl>
                                          <p:spTgt spid="9222"/>
                                        </p:tgtEl>
                                        <p:attrNameLst>
                                          <p:attrName>style.rotation</p:attrName>
                                        </p:attrNameLst>
                                      </p:cBhvr>
                                      <p:tavLst>
                                        <p:tav tm="0">
                                          <p:val>
                                            <p:fltVal val="360"/>
                                          </p:val>
                                        </p:tav>
                                        <p:tav tm="100000">
                                          <p:val>
                                            <p:fltVal val="0"/>
                                          </p:val>
                                        </p:tav>
                                      </p:tavLst>
                                    </p:anim>
                                    <p:animEffect transition="in" filter="fade">
                                      <p:cBhvr>
                                        <p:cTn id="18" dur="500"/>
                                        <p:tgtEl>
                                          <p:spTgt spid="9222"/>
                                        </p:tgtEl>
                                      </p:cBhvr>
                                    </p:animEffect>
                                  </p:childTnLst>
                                </p:cTn>
                              </p:par>
                            </p:childTnLst>
                          </p:cTn>
                        </p:par>
                        <p:par>
                          <p:cTn id="19" fill="hold" nodeType="afterGroup">
                            <p:stCondLst>
                              <p:cond delay="24200"/>
                            </p:stCondLst>
                            <p:childTnLst>
                              <p:par>
                                <p:cTn id="20" presetID="52" presetClass="entr" presetSubtype="0" fill="hold" nodeType="afterEffect">
                                  <p:stCondLst>
                                    <p:cond delay="300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222" grpId="0"/>
      <p:bldP spid="92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4A5F4C3A-BF0F-477F-B484-C0692B7D27FE}"/>
              </a:ext>
            </a:extLst>
          </p:cNvPr>
          <p:cNvSpPr txBox="1">
            <a:spLocks noChangeArrowheads="1"/>
          </p:cNvSpPr>
          <p:nvPr/>
        </p:nvSpPr>
        <p:spPr bwMode="auto">
          <a:xfrm>
            <a:off x="457200" y="533400"/>
            <a:ext cx="82296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GB" altLang="en-US" sz="2400" b="1" dirty="0"/>
              <a:t> We were standing on the bridge, trying to catch some fish for supper when a small red plane flew almost directly above our heads. We could even see the pilot's face. "What on earth is he up to?" I asked. I felt rather annoyed. </a:t>
            </a:r>
          </a:p>
          <a:p>
            <a:pPr eaLnBrk="1" hangingPunct="1">
              <a:lnSpc>
                <a:spcPct val="150000"/>
              </a:lnSpc>
            </a:pPr>
            <a:r>
              <a:rPr lang="en-GB" altLang="en-US" sz="2400" b="1" dirty="0"/>
              <a:t>     "I think he's in trouble," Jack said. "His engine is making a strange noise." </a:t>
            </a:r>
          </a:p>
        </p:txBody>
      </p:sp>
      <p:sp>
        <p:nvSpPr>
          <p:cNvPr id="3077" name="Text Box 5">
            <a:extLst>
              <a:ext uri="{FF2B5EF4-FFF2-40B4-BE49-F238E27FC236}">
                <a16:creationId xmlns:a16="http://schemas.microsoft.com/office/drawing/2014/main" id="{C7CB1B41-5A0F-49DB-AA40-10113C0121A8}"/>
              </a:ext>
            </a:extLst>
          </p:cNvPr>
          <p:cNvSpPr txBox="1">
            <a:spLocks noChangeArrowheads="1"/>
          </p:cNvSpPr>
          <p:nvPr/>
        </p:nvSpPr>
        <p:spPr bwMode="auto">
          <a:xfrm>
            <a:off x="3505200" y="1524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latin typeface="Book Antiqua" panose="02040602050305030304" pitchFamily="18" charset="0"/>
              </a:rPr>
              <a:t>A Fishing Trip</a:t>
            </a:r>
            <a:endParaRPr lang="en-US" altLang="en-US">
              <a:latin typeface="Book Antiqua" panose="02040602050305030304" pitchFamily="18" charset="0"/>
            </a:endParaRPr>
          </a:p>
        </p:txBody>
      </p:sp>
      <p:pic>
        <p:nvPicPr>
          <p:cNvPr id="2" name="Picture 5" descr="http://3.bp.blogspot.com/_ttZcY8SYYU8/SdmYTAcPNdI/AAAAAAAAAQw/tB0qe-UEC3M/S1600-R/G%27s+Red+Plane.jpg">
            <a:extLst>
              <a:ext uri="{FF2B5EF4-FFF2-40B4-BE49-F238E27FC236}">
                <a16:creationId xmlns:a16="http://schemas.microsoft.com/office/drawing/2014/main" id="{0EABBBF4-6535-4D6D-A355-1A1F6FA36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0"/>
            <a:ext cx="19177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3F0BEDF-3947-40BE-83F4-D0BBF37962D8}"/>
              </a:ext>
            </a:extLst>
          </p:cNvPr>
          <p:cNvSpPr txBox="1">
            <a:spLocks noChangeArrowheads="1"/>
          </p:cNvSpPr>
          <p:nvPr/>
        </p:nvSpPr>
        <p:spPr bwMode="auto">
          <a:xfrm>
            <a:off x="533400" y="4343400"/>
            <a:ext cx="8229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pPr>
            <a:r>
              <a:rPr lang="en-GB" altLang="en-US" sz="2400" b="1" dirty="0"/>
              <a:t> "Well, </a:t>
            </a:r>
            <a:r>
              <a:rPr lang="en-GB" altLang="en-US" sz="2400" b="1" i="1" dirty="0"/>
              <a:t>we </a:t>
            </a:r>
            <a:r>
              <a:rPr lang="en-GB" altLang="en-US" sz="2400" b="1" dirty="0"/>
              <a:t>can't do anything, can we?" I said. "We can't even phone from here." We were on a boating holiday and we were miles from the nearest town.</a:t>
            </a:r>
            <a:r>
              <a:rPr lang="en-GB" altLang="en-US" sz="2400" dirty="0"/>
              <a:t> </a:t>
            </a:r>
            <a:endParaRPr lang="en-US" altLang="en-US" sz="2400" dirty="0"/>
          </a:p>
        </p:txBody>
      </p:sp>
      <p:pic>
        <p:nvPicPr>
          <p:cNvPr id="6" name="Picture 5">
            <a:extLst>
              <a:ext uri="{FF2B5EF4-FFF2-40B4-BE49-F238E27FC236}">
                <a16:creationId xmlns:a16="http://schemas.microsoft.com/office/drawing/2014/main" id="{9F180140-2C4F-45FE-A8B1-9EE9BEC11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
        <p:nvSpPr>
          <p:cNvPr id="3" name="TextBox 2">
            <a:extLst>
              <a:ext uri="{FF2B5EF4-FFF2-40B4-BE49-F238E27FC236}">
                <a16:creationId xmlns:a16="http://schemas.microsoft.com/office/drawing/2014/main" id="{D81836CE-D6D2-415D-84C1-95E2C81BF791}"/>
              </a:ext>
            </a:extLst>
          </p:cNvPr>
          <p:cNvSpPr txBox="1"/>
          <p:nvPr/>
        </p:nvSpPr>
        <p:spPr>
          <a:xfrm>
            <a:off x="4267200" y="6029325"/>
            <a:ext cx="4724400" cy="276999"/>
          </a:xfrm>
          <a:prstGeom prst="rect">
            <a:avLst/>
          </a:prstGeom>
          <a:noFill/>
        </p:spPr>
        <p:txBody>
          <a:bodyPr wrap="square" rtlCol="0">
            <a:spAutoFit/>
          </a:bodyPr>
          <a:lstStyle/>
          <a:p>
            <a:r>
              <a:rPr lang="en-US" sz="1200" dirty="0"/>
              <a:t>Byrne, D. Basic comprehension Passages. Longman; London, UK.</a:t>
            </a:r>
            <a:endParaRPr lang="en-CA"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childTnLst>
                                  <p:subTnLst>
                                    <p:audio>
                                      <p:cMediaNode>
                                        <p:cTn display="0" masterRel="sameClick">
                                          <p:stCondLst>
                                            <p:cond evt="begin" delay="0">
                                              <p:tn val="5"/>
                                            </p:cond>
                                          </p:stCondLst>
                                          <p:endCondLst>
                                            <p:cond evt="onStopAudio" delay="0">
                                              <p:tgtEl>
                                                <p:sldTgt/>
                                              </p:tgtEl>
                                            </p:cond>
                                          </p:endCondLst>
                                        </p:cTn>
                                        <p:tgtEl>
                                          <p:sndTgt r:embed="rId3" name="02b fishing.wav"/>
                                        </p:tgtEl>
                                      </p:cMediaNode>
                                    </p:audio>
                                  </p:subTnLst>
                                </p:cTn>
                              </p:par>
                            </p:childTnLst>
                          </p:cTn>
                        </p:par>
                        <p:par>
                          <p:cTn id="8" fill="hold" nodeType="afterGroup">
                            <p:stCondLst>
                              <p:cond delay="2000"/>
                            </p:stCondLst>
                            <p:childTnLst>
                              <p:par>
                                <p:cTn id="9" presetID="10" presetClass="entr" presetSubtype="0" fill="hold" grpId="0" nodeType="afterEffect">
                                  <p:stCondLst>
                                    <p:cond delay="0"/>
                                  </p:stCondLst>
                                  <p:iterate type="wd">
                                    <p:tmPct val="21000"/>
                                  </p:iterate>
                                  <p:childTnLst>
                                    <p:set>
                                      <p:cBhvr>
                                        <p:cTn id="10" dur="1" fill="hold">
                                          <p:stCondLst>
                                            <p:cond delay="0"/>
                                          </p:stCondLst>
                                        </p:cTn>
                                        <p:tgtEl>
                                          <p:spTgt spid="3076"/>
                                        </p:tgtEl>
                                        <p:attrNameLst>
                                          <p:attrName>style.visibility</p:attrName>
                                        </p:attrNameLst>
                                      </p:cBhvr>
                                      <p:to>
                                        <p:strVal val="visible"/>
                                      </p:to>
                                    </p:set>
                                    <p:animEffect transition="in" filter="fade">
                                      <p:cBhvr>
                                        <p:cTn id="11" dur="2000"/>
                                        <p:tgtEl>
                                          <p:spTgt spid="3076"/>
                                        </p:tgtEl>
                                      </p:cBhvr>
                                    </p:animEffect>
                                  </p:childTnLst>
                                </p:cTn>
                              </p:par>
                            </p:childTnLst>
                          </p:cTn>
                        </p:par>
                        <p:par>
                          <p:cTn id="12" fill="hold" nodeType="afterGroup">
                            <p:stCondLst>
                              <p:cond delay="33820"/>
                            </p:stCondLst>
                            <p:childTnLst>
                              <p:par>
                                <p:cTn id="13" presetID="10" presetClass="entr" presetSubtype="0" fill="hold" grpId="0" nodeType="afterEffect">
                                  <p:stCondLst>
                                    <p:cond delay="0"/>
                                  </p:stCondLst>
                                  <p:iterate type="wd">
                                    <p:tmPct val="16000"/>
                                  </p:iterate>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1000"/>
                                        <p:tgtEl>
                                          <p:spTgt spid="2"/>
                                        </p:tgtEl>
                                      </p:cBhvr>
                                    </p:animEffect>
                                  </p:childTnLst>
                                </p:cTn>
                              </p:par>
                              <p:par>
                                <p:cTn id="21" presetID="0" presetClass="path" presetSubtype="0" accel="50000" decel="50000" fill="hold" nodeType="withEffect">
                                  <p:stCondLst>
                                    <p:cond delay="0"/>
                                  </p:stCondLst>
                                  <p:childTnLst>
                                    <p:animMotion origin="layout" path="M -0.07153 -0.00602 C -0.01944 -0.00648 0.03264 -0.00648 0.07327 -0.02106 C 0.11389 -0.03565 0.13611 -0.05648 0.1724 -0.09421 C 0.20886 -0.13194 0.24375 -0.20625 0.29045 -0.24722 C 0.33733 -0.28819 0.40278 -0.33009 0.45261 -0.34028 C 0.50278 -0.35046 0.54896 -0.33866 0.5908 -0.30879 C 0.63247 -0.27893 0.66702 -0.20162 0.70208 -0.16088 C 0.73698 -0.12014 0.7691 -0.07731 0.80139 -0.06412 C 0.83351 -0.05116 0.86424 -0.06713 0.89514 -0.08264 " pathEditMode="relative" rAng="0" ptsTypes="aaaaaaaaA">
                                      <p:cBhvr>
                                        <p:cTn id="22" dur="2000" fill="hold"/>
                                        <p:tgtEl>
                                          <p:spTgt spid="2"/>
                                        </p:tgtEl>
                                        <p:attrNameLst>
                                          <p:attrName>ppt_x</p:attrName>
                                          <p:attrName>ppt_y</p:attrName>
                                        </p:attrNameLst>
                                      </p:cBhvr>
                                      <p:rCtr x="48333" y="-17222"/>
                                    </p:animMotion>
                                  </p:childTnLst>
                                </p:cTn>
                              </p:par>
                            </p:childTnLst>
                          </p:cTn>
                        </p:par>
                        <p:par>
                          <p:cTn id="23" fill="hold" nodeType="afterGroup">
                            <p:stCondLst>
                              <p:cond delay="2000"/>
                            </p:stCondLst>
                            <p:childTnLst>
                              <p:par>
                                <p:cTn id="24" presetID="9" presetClass="exit" presetSubtype="0" fill="hold" nodeType="afterEffect">
                                  <p:stCondLst>
                                    <p:cond delay="0"/>
                                  </p:stCondLst>
                                  <p:childTnLst>
                                    <p:animEffect transition="out" filter="dissolv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utoUpdateAnimBg="0"/>
      <p:bldP spid="3077" grpId="0" autoUpdateAnimBg="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306772C0-9B1E-4533-83CC-6EB04457F60B}"/>
              </a:ext>
            </a:extLst>
          </p:cNvPr>
          <p:cNvSpPr txBox="1">
            <a:spLocks noChangeArrowheads="1"/>
          </p:cNvSpPr>
          <p:nvPr/>
        </p:nvSpPr>
        <p:spPr bwMode="auto">
          <a:xfrm>
            <a:off x="609600" y="762000"/>
            <a:ext cx="792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8195" name="Text Box 3">
            <a:extLst>
              <a:ext uri="{FF2B5EF4-FFF2-40B4-BE49-F238E27FC236}">
                <a16:creationId xmlns:a16="http://schemas.microsoft.com/office/drawing/2014/main" id="{C634C978-BBB9-4527-90CA-E86F40D6112F}"/>
              </a:ext>
            </a:extLst>
          </p:cNvPr>
          <p:cNvSpPr txBox="1">
            <a:spLocks noChangeArrowheads="1"/>
          </p:cNvSpPr>
          <p:nvPr/>
        </p:nvSpPr>
        <p:spPr bwMode="auto">
          <a:xfrm>
            <a:off x="457200" y="533400"/>
            <a:ext cx="80010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400" b="1"/>
              <a:t>He gave me some cakes.</a:t>
            </a:r>
          </a:p>
          <a:p>
            <a:pPr eaLnBrk="1" hangingPunct="1">
              <a:spcBef>
                <a:spcPct val="20000"/>
              </a:spcBef>
            </a:pPr>
            <a:r>
              <a:rPr lang="en-US" altLang="en-US" sz="2400" b="1"/>
              <a:t>He gave me some money.</a:t>
            </a:r>
          </a:p>
          <a:p>
            <a:pPr eaLnBrk="1" hangingPunct="1">
              <a:spcBef>
                <a:spcPct val="20000"/>
              </a:spcBef>
            </a:pPr>
            <a:r>
              <a:rPr lang="en-US" altLang="en-US" sz="2400" b="1"/>
              <a:t>And he sent me on my way.</a:t>
            </a:r>
          </a:p>
          <a:p>
            <a:pPr eaLnBrk="1" hangingPunct="1">
              <a:spcBef>
                <a:spcPct val="20000"/>
              </a:spcBef>
            </a:pPr>
            <a:r>
              <a:rPr lang="en-US" altLang="en-US" sz="2400" b="1"/>
              <a:t>I got a camel to cross the desert.</a:t>
            </a:r>
          </a:p>
          <a:p>
            <a:pPr eaLnBrk="1" hangingPunct="1">
              <a:spcBef>
                <a:spcPct val="20000"/>
              </a:spcBef>
            </a:pPr>
            <a:r>
              <a:rPr lang="en-US" altLang="en-US" sz="2400" b="1"/>
              <a:t>I met some other travellers.</a:t>
            </a:r>
          </a:p>
          <a:p>
            <a:pPr eaLnBrk="1" hangingPunct="1">
              <a:spcBef>
                <a:spcPct val="20000"/>
              </a:spcBef>
            </a:pPr>
            <a:r>
              <a:rPr lang="en-US" altLang="en-US" sz="2400" b="1"/>
              <a:t>We made a caravan.</a:t>
            </a:r>
          </a:p>
          <a:p>
            <a:pPr eaLnBrk="1" hangingPunct="1">
              <a:spcBef>
                <a:spcPct val="20000"/>
              </a:spcBef>
            </a:pPr>
            <a:r>
              <a:rPr lang="en-US" altLang="en-US" sz="2400" b="1"/>
              <a:t>A caravan is many people travelling together.</a:t>
            </a:r>
          </a:p>
          <a:p>
            <a:pPr eaLnBrk="1" hangingPunct="1">
              <a:spcBef>
                <a:spcPct val="20000"/>
              </a:spcBef>
            </a:pPr>
            <a:r>
              <a:rPr lang="en-US" altLang="en-US" sz="2400" b="1"/>
              <a:t>Some camels carried our books and clothes and food and water and blankets and gifts and…</a:t>
            </a:r>
          </a:p>
          <a:p>
            <a:pPr eaLnBrk="1" hangingPunct="1">
              <a:spcBef>
                <a:spcPct val="20000"/>
              </a:spcBef>
            </a:pPr>
            <a:r>
              <a:rPr lang="en-US" altLang="en-US" sz="2400" b="1"/>
              <a:t>Other camels carried us.</a:t>
            </a:r>
          </a:p>
          <a:p>
            <a:pPr eaLnBrk="1" hangingPunct="1">
              <a:spcBef>
                <a:spcPct val="20000"/>
              </a:spcBef>
            </a:pPr>
            <a:r>
              <a:rPr lang="en-US" altLang="en-US" sz="2400" b="1"/>
              <a:t>I was very happy.</a:t>
            </a:r>
          </a:p>
          <a:p>
            <a:pPr eaLnBrk="1" hangingPunct="1">
              <a:spcBef>
                <a:spcPct val="20000"/>
              </a:spcBef>
            </a:pPr>
            <a:r>
              <a:rPr lang="en-US" altLang="en-US" sz="2400" b="1"/>
              <a:t>I always wanted to travel.</a:t>
            </a:r>
          </a:p>
          <a:p>
            <a:pPr eaLnBrk="1" hangingPunct="1">
              <a:spcBef>
                <a:spcPct val="20000"/>
              </a:spcBef>
            </a:pPr>
            <a:r>
              <a:rPr lang="en-US" altLang="en-US" sz="2400" b="1"/>
              <a:t>I wanted to see the world!</a:t>
            </a:r>
          </a:p>
        </p:txBody>
      </p:sp>
      <p:sp>
        <p:nvSpPr>
          <p:cNvPr id="5124" name="Text Box 4">
            <a:extLst>
              <a:ext uri="{FF2B5EF4-FFF2-40B4-BE49-F238E27FC236}">
                <a16:creationId xmlns:a16="http://schemas.microsoft.com/office/drawing/2014/main" id="{03C0B8F3-6D22-46A9-830E-0F9DACB0F9C8}"/>
              </a:ext>
            </a:extLst>
          </p:cNvPr>
          <p:cNvSpPr txBox="1">
            <a:spLocks noChangeArrowheads="1"/>
          </p:cNvSpPr>
          <p:nvPr/>
        </p:nvSpPr>
        <p:spPr bwMode="auto">
          <a:xfrm>
            <a:off x="2667000" y="1143000"/>
            <a:ext cx="396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pic>
        <p:nvPicPr>
          <p:cNvPr id="8198" name="Picture 6" descr="07 pic">
            <a:extLst>
              <a:ext uri="{FF2B5EF4-FFF2-40B4-BE49-F238E27FC236}">
                <a16:creationId xmlns:a16="http://schemas.microsoft.com/office/drawing/2014/main" id="{FE96171B-74EB-4C30-8C37-3856AE0F9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1"/>
            <a:ext cx="38706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7">
            <a:extLst>
              <a:ext uri="{FF2B5EF4-FFF2-40B4-BE49-F238E27FC236}">
                <a16:creationId xmlns:a16="http://schemas.microsoft.com/office/drawing/2014/main" id="{888ADB84-388F-449F-B052-97484949F2AD}"/>
              </a:ext>
            </a:extLst>
          </p:cNvPr>
          <p:cNvSpPr txBox="1">
            <a:spLocks noChangeArrowheads="1"/>
          </p:cNvSpPr>
          <p:nvPr/>
        </p:nvSpPr>
        <p:spPr bwMode="auto">
          <a:xfrm>
            <a:off x="8077200" y="8382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a:solidFill>
                  <a:schemeClr val="bg1"/>
                </a:solidFill>
              </a:rPr>
              <a:t>.</a:t>
            </a:r>
          </a:p>
        </p:txBody>
      </p:sp>
      <p:sp>
        <p:nvSpPr>
          <p:cNvPr id="5127" name="TextBox 6">
            <a:extLst>
              <a:ext uri="{FF2B5EF4-FFF2-40B4-BE49-F238E27FC236}">
                <a16:creationId xmlns:a16="http://schemas.microsoft.com/office/drawing/2014/main" id="{CF018FB2-49E5-4547-B689-3D52AA46C2F2}"/>
              </a:ext>
            </a:extLst>
          </p:cNvPr>
          <p:cNvSpPr txBox="1">
            <a:spLocks noChangeArrowheads="1"/>
          </p:cNvSpPr>
          <p:nvPr/>
        </p:nvSpPr>
        <p:spPr bwMode="auto">
          <a:xfrm>
            <a:off x="4191000" y="6096000"/>
            <a:ext cx="480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t>From “The Amazing Adventures of Ibn </a:t>
            </a:r>
            <a:r>
              <a:rPr lang="en-US" altLang="en-US" sz="1200" dirty="0" err="1"/>
              <a:t>Battutta</a:t>
            </a:r>
            <a:r>
              <a:rPr lang="en-US" altLang="en-US" sz="1200" dirty="0"/>
              <a:t>” by </a:t>
            </a:r>
            <a:r>
              <a:rPr lang="en-US" altLang="en-US" sz="1200" dirty="0" err="1"/>
              <a:t>Noura</a:t>
            </a:r>
            <a:r>
              <a:rPr lang="en-US" altLang="en-US" sz="1200" dirty="0"/>
              <a:t> </a:t>
            </a:r>
            <a:r>
              <a:rPr lang="en-US" altLang="en-US" sz="1200" dirty="0" err="1"/>
              <a:t>Durkee</a:t>
            </a:r>
            <a:endParaRPr lang="en-US" altLang="en-US" sz="1200" dirty="0"/>
          </a:p>
        </p:txBody>
      </p:sp>
      <p:pic>
        <p:nvPicPr>
          <p:cNvPr id="8" name="Picture 7">
            <a:extLst>
              <a:ext uri="{FF2B5EF4-FFF2-40B4-BE49-F238E27FC236}">
                <a16:creationId xmlns:a16="http://schemas.microsoft.com/office/drawing/2014/main" id="{5E179ED8-9314-41D6-BDCC-7516A183C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fade">
                                      <p:cBhvr>
                                        <p:cTn id="7" dur="500"/>
                                        <p:tgtEl>
                                          <p:spTgt spid="8199"/>
                                        </p:tgtEl>
                                      </p:cBhvr>
                                    </p:animEffect>
                                  </p:childTnLst>
                                  <p:subTnLst>
                                    <p:audio>
                                      <p:cMediaNode>
                                        <p:cTn display="0" masterRel="sameClick">
                                          <p:stCondLst>
                                            <p:cond evt="begin" delay="0">
                                              <p:tn val="5"/>
                                            </p:cond>
                                          </p:stCondLst>
                                          <p:endCondLst>
                                            <p:cond evt="onStopAudio" delay="0">
                                              <p:tgtEl>
                                                <p:sldTgt/>
                                              </p:tgtEl>
                                            </p:cond>
                                          </p:endCondLst>
                                        </p:cTn>
                                        <p:tgtEl>
                                          <p:sndTgt r:embed="rId2" name="07 Ibn.wav"/>
                                        </p:tgtEl>
                                      </p:cMediaNode>
                                    </p:audio>
                                  </p:subTnLst>
                                </p:cTn>
                              </p:par>
                            </p:childTnLst>
                          </p:cTn>
                        </p:par>
                        <p:par>
                          <p:cTn id="8" fill="hold" nodeType="afterGroup">
                            <p:stCondLst>
                              <p:cond delay="500"/>
                            </p:stCondLst>
                            <p:childTnLst>
                              <p:par>
                                <p:cTn id="9" presetID="10" presetClass="entr" presetSubtype="0" fill="hold" grpId="0" nodeType="afterEffect">
                                  <p:stCondLst>
                                    <p:cond delay="0"/>
                                  </p:stCondLst>
                                  <p:iterate type="wd">
                                    <p:tmPct val="25000"/>
                                  </p:iterate>
                                  <p:childTnLst>
                                    <p:set>
                                      <p:cBhvr>
                                        <p:cTn id="10" dur="1" fill="hold">
                                          <p:stCondLst>
                                            <p:cond delay="0"/>
                                          </p:stCondLst>
                                        </p:cTn>
                                        <p:tgtEl>
                                          <p:spTgt spid="8195"/>
                                        </p:tgtEl>
                                        <p:attrNameLst>
                                          <p:attrName>style.visibility</p:attrName>
                                        </p:attrNameLst>
                                      </p:cBhvr>
                                      <p:to>
                                        <p:strVal val="visible"/>
                                      </p:to>
                                    </p:set>
                                    <p:animEffect transition="in" filter="fade">
                                      <p:cBhvr>
                                        <p:cTn id="11" dur="2000"/>
                                        <p:tgtEl>
                                          <p:spTgt spid="8195"/>
                                        </p:tgtEl>
                                      </p:cBhvr>
                                    </p:animEffect>
                                  </p:childTnLst>
                                </p:cTn>
                              </p:par>
                            </p:childTnLst>
                          </p:cTn>
                        </p:par>
                        <p:par>
                          <p:cTn id="12" fill="hold" nodeType="afterGroup">
                            <p:stCondLst>
                              <p:cond delay="46000"/>
                            </p:stCondLst>
                            <p:childTnLst>
                              <p:par>
                                <p:cTn id="13" presetID="2" presetClass="entr" presetSubtype="8" fill="hold" nodeType="afterEffect">
                                  <p:stCondLst>
                                    <p:cond delay="0"/>
                                  </p:stCondLst>
                                  <p:childTnLst>
                                    <p:set>
                                      <p:cBhvr>
                                        <p:cTn id="14" dur="1" fill="hold">
                                          <p:stCondLst>
                                            <p:cond delay="0"/>
                                          </p:stCondLst>
                                        </p:cTn>
                                        <p:tgtEl>
                                          <p:spTgt spid="8198"/>
                                        </p:tgtEl>
                                        <p:attrNameLst>
                                          <p:attrName>style.visibility</p:attrName>
                                        </p:attrNameLst>
                                      </p:cBhvr>
                                      <p:to>
                                        <p:strVal val="visible"/>
                                      </p:to>
                                    </p:set>
                                    <p:anim calcmode="lin" valueType="num">
                                      <p:cBhvr additive="base">
                                        <p:cTn id="15" dur="5000" fill="hold"/>
                                        <p:tgtEl>
                                          <p:spTgt spid="8198"/>
                                        </p:tgtEl>
                                        <p:attrNameLst>
                                          <p:attrName>ppt_x</p:attrName>
                                        </p:attrNameLst>
                                      </p:cBhvr>
                                      <p:tavLst>
                                        <p:tav tm="0">
                                          <p:val>
                                            <p:strVal val="0-#ppt_w/2"/>
                                          </p:val>
                                        </p:tav>
                                        <p:tav tm="100000">
                                          <p:val>
                                            <p:strVal val="#ppt_x"/>
                                          </p:val>
                                        </p:tav>
                                      </p:tavLst>
                                    </p:anim>
                                    <p:anim calcmode="lin" valueType="num">
                                      <p:cBhvr additive="base">
                                        <p:cTn id="16" dur="5000" fill="hold"/>
                                        <p:tgtEl>
                                          <p:spTgt spid="8198"/>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1000"/>
                            </p:stCondLst>
                            <p:childTnLst>
                              <p:par>
                                <p:cTn id="18" presetID="2" presetClass="exit" presetSubtype="2" fill="hold" nodeType="afterEffect">
                                  <p:stCondLst>
                                    <p:cond delay="3000"/>
                                  </p:stCondLst>
                                  <p:childTnLst>
                                    <p:anim calcmode="lin" valueType="num">
                                      <p:cBhvr additive="base">
                                        <p:cTn id="19" dur="3000"/>
                                        <p:tgtEl>
                                          <p:spTgt spid="8198"/>
                                        </p:tgtEl>
                                        <p:attrNameLst>
                                          <p:attrName>ppt_x</p:attrName>
                                        </p:attrNameLst>
                                      </p:cBhvr>
                                      <p:tavLst>
                                        <p:tav tm="0">
                                          <p:val>
                                            <p:strVal val="ppt_x"/>
                                          </p:val>
                                        </p:tav>
                                        <p:tav tm="100000">
                                          <p:val>
                                            <p:strVal val="1+ppt_w/2"/>
                                          </p:val>
                                        </p:tav>
                                      </p:tavLst>
                                    </p:anim>
                                    <p:anim calcmode="lin" valueType="num">
                                      <p:cBhvr additive="base">
                                        <p:cTn id="20" dur="3000"/>
                                        <p:tgtEl>
                                          <p:spTgt spid="8198"/>
                                        </p:tgtEl>
                                        <p:attrNameLst>
                                          <p:attrName>ppt_y</p:attrName>
                                        </p:attrNameLst>
                                      </p:cBhvr>
                                      <p:tavLst>
                                        <p:tav tm="0">
                                          <p:val>
                                            <p:strVal val="ppt_y"/>
                                          </p:val>
                                        </p:tav>
                                        <p:tav tm="100000">
                                          <p:val>
                                            <p:strVal val="ppt_y"/>
                                          </p:val>
                                        </p:tav>
                                      </p:tavLst>
                                    </p:anim>
                                    <p:set>
                                      <p:cBhvr>
                                        <p:cTn id="21" dur="1" fill="hold">
                                          <p:stCondLst>
                                            <p:cond delay="2999"/>
                                          </p:stCondLst>
                                        </p:cTn>
                                        <p:tgtEl>
                                          <p:spTgt spid="8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81458202-2047-496F-8908-458B3C8DFF9F}"/>
              </a:ext>
            </a:extLst>
          </p:cNvPr>
          <p:cNvSpPr txBox="1">
            <a:spLocks noChangeArrowheads="1"/>
          </p:cNvSpPr>
          <p:nvPr/>
        </p:nvSpPr>
        <p:spPr bwMode="auto">
          <a:xfrm>
            <a:off x="381000" y="685800"/>
            <a:ext cx="8458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10000"/>
              </a:lnSpc>
            </a:pPr>
            <a:r>
              <a:rPr lang="en-US" altLang="en-US" sz="2400">
                <a:latin typeface="Comic Sans MS" panose="030F0702030302020204" pitchFamily="66" charset="0"/>
              </a:rPr>
              <a:t>     "I'm leaving," he said. "Now. The wind is blowing enough sand to cover my tracks."</a:t>
            </a:r>
          </a:p>
          <a:p>
            <a:pPr eaLnBrk="1" hangingPunct="1">
              <a:lnSpc>
                <a:spcPct val="110000"/>
              </a:lnSpc>
            </a:pPr>
            <a:r>
              <a:rPr lang="en-US" altLang="en-US" sz="2400">
                <a:latin typeface="Comic Sans MS" panose="030F0702030302020204" pitchFamily="66" charset="0"/>
              </a:rPr>
              <a:t>     Halima took his hands, feeling the bones, counting them. She touched his knuckles to her forehead.</a:t>
            </a:r>
          </a:p>
          <a:p>
            <a:pPr eaLnBrk="1" hangingPunct="1">
              <a:lnSpc>
                <a:spcPct val="110000"/>
              </a:lnSpc>
            </a:pPr>
            <a:r>
              <a:rPr lang="en-US" altLang="en-US" sz="2400">
                <a:latin typeface="Comic Sans MS" panose="030F0702030302020204" pitchFamily="66" charset="0"/>
              </a:rPr>
              <a:t>     "Go, then," she said, throwing his hands from her. "May Allah smooth your path homeward."</a:t>
            </a:r>
          </a:p>
          <a:p>
            <a:pPr eaLnBrk="1" hangingPunct="1">
              <a:lnSpc>
                <a:spcPct val="110000"/>
              </a:lnSpc>
            </a:pPr>
            <a:r>
              <a:rPr lang="en-US" altLang="en-US" sz="2400">
                <a:latin typeface="Comic Sans MS" panose="030F0702030302020204" pitchFamily="66" charset="0"/>
              </a:rPr>
              <a:t>     As if her words were magic, he rose and disappeared.</a:t>
            </a:r>
          </a:p>
          <a:p>
            <a:pPr eaLnBrk="1" hangingPunct="1">
              <a:lnSpc>
                <a:spcPct val="110000"/>
              </a:lnSpc>
            </a:pPr>
            <a:r>
              <a:rPr lang="en-US" altLang="en-US" sz="2400">
                <a:latin typeface="Comic Sans MS" panose="030F0702030302020204" pitchFamily="66" charset="0"/>
              </a:rPr>
              <a:t>Halima sat alone, listening to the moan of the wind. She watched to see Atiyah ride off but saw only the skittish moon shadows of blown sand, moving like ghosts across the dunes, all flowing away from her. Tears stung her nose and eyes. She sat until the tears dried on her cheeks. She wiped her nose on the back of her hand, crawled into the tent, and slept.</a:t>
            </a:r>
          </a:p>
        </p:txBody>
      </p:sp>
      <p:sp>
        <p:nvSpPr>
          <p:cNvPr id="11267" name="Text Box 3">
            <a:extLst>
              <a:ext uri="{FF2B5EF4-FFF2-40B4-BE49-F238E27FC236}">
                <a16:creationId xmlns:a16="http://schemas.microsoft.com/office/drawing/2014/main" id="{A1B45187-BDF5-4D15-9204-723381B79880}"/>
              </a:ext>
            </a:extLst>
          </p:cNvPr>
          <p:cNvSpPr txBox="1">
            <a:spLocks noChangeArrowheads="1"/>
          </p:cNvSpPr>
          <p:nvPr/>
        </p:nvSpPr>
        <p:spPr bwMode="auto">
          <a:xfrm>
            <a:off x="457200" y="228600"/>
            <a:ext cx="762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t>Ch  01 		         There Was, There Was Not...</a:t>
            </a:r>
          </a:p>
        </p:txBody>
      </p:sp>
      <p:sp>
        <p:nvSpPr>
          <p:cNvPr id="4" name="TextBox 3">
            <a:extLst>
              <a:ext uri="{FF2B5EF4-FFF2-40B4-BE49-F238E27FC236}">
                <a16:creationId xmlns:a16="http://schemas.microsoft.com/office/drawing/2014/main" id="{89126CF6-697F-48F5-A2D7-C1F4BF0EB2E0}"/>
              </a:ext>
            </a:extLst>
          </p:cNvPr>
          <p:cNvSpPr txBox="1">
            <a:spLocks noChangeArrowheads="1"/>
          </p:cNvSpPr>
          <p:nvPr/>
        </p:nvSpPr>
        <p:spPr bwMode="auto">
          <a:xfrm>
            <a:off x="5638800" y="6096000"/>
            <a:ext cx="320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t>From “</a:t>
            </a:r>
            <a:r>
              <a:rPr lang="en-US" altLang="en-US" sz="1200" dirty="0" err="1"/>
              <a:t>Beduin’s</a:t>
            </a:r>
            <a:r>
              <a:rPr lang="en-US" altLang="en-US" sz="1200" dirty="0"/>
              <a:t> Gazelle” by Francis Temple</a:t>
            </a:r>
          </a:p>
        </p:txBody>
      </p:sp>
      <p:pic>
        <p:nvPicPr>
          <p:cNvPr id="5" name="Picture 4">
            <a:extLst>
              <a:ext uri="{FF2B5EF4-FFF2-40B4-BE49-F238E27FC236}">
                <a16:creationId xmlns:a16="http://schemas.microsoft.com/office/drawing/2014/main" id="{869C3FA9-D100-44B6-982D-242621E3E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subTnLst>
                                    <p:audio>
                                      <p:cMediaNode>
                                        <p:cTn display="0" masterRel="sameClick">
                                          <p:stCondLst>
                                            <p:cond evt="begin" delay="0">
                                              <p:tn val="5"/>
                                            </p:cond>
                                          </p:stCondLst>
                                          <p:endCondLst>
                                            <p:cond evt="onStopAudio" delay="0">
                                              <p:tgtEl>
                                                <p:sldTgt/>
                                              </p:tgtEl>
                                            </p:cond>
                                          </p:endCondLst>
                                        </p:cTn>
                                        <p:tgtEl>
                                          <p:sndTgt r:embed="rId3" name="BG Ch 01k.wav"/>
                                        </p:tgtEl>
                                      </p:cMediaNode>
                                    </p:audio>
                                  </p:subTnLst>
                                </p:cTn>
                              </p:par>
                            </p:childTnLst>
                          </p:cTn>
                        </p:par>
                        <p:par>
                          <p:cTn id="8" fill="hold" nodeType="afterGroup">
                            <p:stCondLst>
                              <p:cond delay="500"/>
                            </p:stCondLst>
                            <p:childTnLst>
                              <p:par>
                                <p:cTn id="9" presetID="10" presetClass="entr" presetSubtype="0" fill="hold" grpId="0" nodeType="afterEffect">
                                  <p:stCondLst>
                                    <p:cond delay="0"/>
                                  </p:stCondLst>
                                  <p:iterate type="wd">
                                    <p:tmPct val="16000"/>
                                  </p:iterate>
                                  <p:childTnLst>
                                    <p:set>
                                      <p:cBhvr>
                                        <p:cTn id="10" dur="1" fill="hold">
                                          <p:stCondLst>
                                            <p:cond delay="0"/>
                                          </p:stCondLst>
                                        </p:cTn>
                                        <p:tgtEl>
                                          <p:spTgt spid="11266"/>
                                        </p:tgtEl>
                                        <p:attrNameLst>
                                          <p:attrName>style.visibility</p:attrName>
                                        </p:attrNameLst>
                                      </p:cBhvr>
                                      <p:to>
                                        <p:strVal val="visible"/>
                                      </p:to>
                                    </p:set>
                                    <p:animEffect transition="in" filter="fade">
                                      <p:cBhvr>
                                        <p:cTn id="11" dur="2000"/>
                                        <p:tgtEl>
                                          <p:spTgt spid="11266"/>
                                        </p:tgtEl>
                                      </p:cBhvr>
                                    </p:animEffect>
                                  </p:childTnLst>
                                </p:cTn>
                              </p:par>
                            </p:childTnLst>
                          </p:cTn>
                        </p:par>
                        <p:par>
                          <p:cTn id="12" fill="hold" nodeType="afterGroup">
                            <p:stCondLst>
                              <p:cond delay="5274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79498B-7E28-421B-B778-9D6D492DDD86}"/>
              </a:ext>
            </a:extLst>
          </p:cNvPr>
          <p:cNvSpPr txBox="1">
            <a:spLocks noChangeArrowheads="1"/>
          </p:cNvSpPr>
          <p:nvPr/>
        </p:nvSpPr>
        <p:spPr bwMode="auto">
          <a:xfrm>
            <a:off x="2438400" y="228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How to Use “Never Get Lost” Readings</a:t>
            </a:r>
          </a:p>
        </p:txBody>
      </p:sp>
      <p:sp>
        <p:nvSpPr>
          <p:cNvPr id="5" name="TextBox 4">
            <a:extLst>
              <a:ext uri="{FF2B5EF4-FFF2-40B4-BE49-F238E27FC236}">
                <a16:creationId xmlns:a16="http://schemas.microsoft.com/office/drawing/2014/main" id="{C82DB55D-4FD4-4277-AE9D-244C5EF58C40}"/>
              </a:ext>
            </a:extLst>
          </p:cNvPr>
          <p:cNvSpPr txBox="1">
            <a:spLocks noChangeArrowheads="1"/>
          </p:cNvSpPr>
          <p:nvPr/>
        </p:nvSpPr>
        <p:spPr bwMode="auto">
          <a:xfrm>
            <a:off x="609600" y="990600"/>
            <a:ext cx="8001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200000"/>
              </a:lnSpc>
            </a:pPr>
            <a:r>
              <a:rPr lang="en-US" altLang="en-US" sz="4000"/>
              <a:t>How can we use </a:t>
            </a:r>
          </a:p>
          <a:p>
            <a:pPr algn="ctr" eaLnBrk="1" hangingPunct="1">
              <a:lnSpc>
                <a:spcPct val="200000"/>
              </a:lnSpc>
            </a:pPr>
            <a:r>
              <a:rPr lang="en-US" altLang="en-US" sz="4000"/>
              <a:t>“Never Get Lost” </a:t>
            </a:r>
          </a:p>
          <a:p>
            <a:pPr algn="ctr" eaLnBrk="1" hangingPunct="1">
              <a:lnSpc>
                <a:spcPct val="200000"/>
              </a:lnSpc>
            </a:pPr>
            <a:r>
              <a:rPr lang="en-US" altLang="en-US" sz="4000"/>
              <a:t>Readings?</a:t>
            </a:r>
          </a:p>
        </p:txBody>
      </p:sp>
      <p:sp>
        <p:nvSpPr>
          <p:cNvPr id="6" name="TextBox 5">
            <a:extLst>
              <a:ext uri="{FF2B5EF4-FFF2-40B4-BE49-F238E27FC236}">
                <a16:creationId xmlns:a16="http://schemas.microsoft.com/office/drawing/2014/main" id="{8E363A48-7487-431F-BD9E-CB54394C0645}"/>
              </a:ext>
            </a:extLst>
          </p:cNvPr>
          <p:cNvSpPr txBox="1">
            <a:spLocks noChangeArrowheads="1"/>
          </p:cNvSpPr>
          <p:nvPr/>
        </p:nvSpPr>
        <p:spPr bwMode="auto">
          <a:xfrm>
            <a:off x="152400" y="914400"/>
            <a:ext cx="883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solidFill>
                  <a:srgbClr val="FF0000"/>
                </a:solidFill>
              </a:rPr>
              <a:t>Pull the students back in to class after break</a:t>
            </a:r>
          </a:p>
        </p:txBody>
      </p:sp>
      <p:sp>
        <p:nvSpPr>
          <p:cNvPr id="7" name="TextBox 6">
            <a:extLst>
              <a:ext uri="{FF2B5EF4-FFF2-40B4-BE49-F238E27FC236}">
                <a16:creationId xmlns:a16="http://schemas.microsoft.com/office/drawing/2014/main" id="{826871F0-2AB0-4883-8893-6FC73A6EBD7D}"/>
              </a:ext>
            </a:extLst>
          </p:cNvPr>
          <p:cNvSpPr txBox="1">
            <a:spLocks noChangeArrowheads="1"/>
          </p:cNvSpPr>
          <p:nvPr/>
        </p:nvSpPr>
        <p:spPr bwMode="auto">
          <a:xfrm>
            <a:off x="152400" y="1752600"/>
            <a:ext cx="8839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FF0000"/>
                </a:solidFill>
              </a:rPr>
              <a:t>   Practice in the classroom:</a:t>
            </a:r>
          </a:p>
          <a:p>
            <a:pPr eaLnBrk="1" hangingPunct="1"/>
            <a:r>
              <a:rPr lang="en-US" altLang="en-US" sz="3200">
                <a:solidFill>
                  <a:srgbClr val="FF0000"/>
                </a:solidFill>
              </a:rPr>
              <a:t>	a) Group reading </a:t>
            </a:r>
          </a:p>
          <a:p>
            <a:pPr eaLnBrk="1" hangingPunct="1"/>
            <a:r>
              <a:rPr lang="en-US" altLang="en-US" sz="3200">
                <a:solidFill>
                  <a:srgbClr val="FF0000"/>
                </a:solidFill>
              </a:rPr>
              <a:t>	b) Individual reading</a:t>
            </a:r>
          </a:p>
          <a:p>
            <a:pPr eaLnBrk="1" hangingPunct="1"/>
            <a:r>
              <a:rPr lang="en-US" altLang="en-US" sz="3200">
                <a:solidFill>
                  <a:srgbClr val="FF0000"/>
                </a:solidFill>
              </a:rPr>
              <a:t>	c) vocabulary discussion</a:t>
            </a:r>
          </a:p>
          <a:p>
            <a:pPr eaLnBrk="1" hangingPunct="1"/>
            <a:r>
              <a:rPr lang="en-US" altLang="en-US" sz="3200">
                <a:solidFill>
                  <a:srgbClr val="FF0000"/>
                </a:solidFill>
              </a:rPr>
              <a:t>	d) pronunciation practice</a:t>
            </a:r>
          </a:p>
          <a:p>
            <a:pPr eaLnBrk="1" hangingPunct="1"/>
            <a:r>
              <a:rPr lang="en-US" altLang="en-US" sz="3200">
                <a:solidFill>
                  <a:srgbClr val="FF0000"/>
                </a:solidFill>
              </a:rPr>
              <a:t>	e) phrasing</a:t>
            </a:r>
          </a:p>
          <a:p>
            <a:pPr eaLnBrk="1" hangingPunct="1"/>
            <a:r>
              <a:rPr lang="en-US" altLang="en-US" sz="3200">
                <a:solidFill>
                  <a:srgbClr val="FF0000"/>
                </a:solidFill>
              </a:rPr>
              <a:t>	 f) projection</a:t>
            </a:r>
          </a:p>
        </p:txBody>
      </p:sp>
      <p:pic>
        <p:nvPicPr>
          <p:cNvPr id="8" name="Picture 7">
            <a:extLst>
              <a:ext uri="{FF2B5EF4-FFF2-40B4-BE49-F238E27FC236}">
                <a16:creationId xmlns:a16="http://schemas.microsoft.com/office/drawing/2014/main" id="{50103379-5B2D-4973-B963-A002B4DC3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nodeType="afterGroup">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Scale>
                                      <p:cBhvr>
                                        <p:cTn id="1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5"/>
                                        </p:tgtEl>
                                        <p:attrNameLst>
                                          <p:attrName>ppt_x</p:attrName>
                                          <p:attrName>ppt_y</p:attrName>
                                        </p:attrNameLst>
                                      </p:cBhvr>
                                    </p:animMotion>
                                    <p:animEffect transition="in" filter="fade">
                                      <p:cBhvr>
                                        <p:cTn id="13" dur="10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grpId="1" nodeType="click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childTnLst>
                          </p:cTn>
                        </p:par>
                        <p:par>
                          <p:cTn id="19" fill="hold" nodeType="afterGroup">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ppt_x"/>
                                          </p:val>
                                        </p:tav>
                                        <p:tav tm="100000">
                                          <p:val>
                                            <p:strVal val="#ppt_x"/>
                                          </p:val>
                                        </p:tav>
                                      </p:tavLst>
                                    </p:anim>
                                    <p:anim calcmode="lin" valueType="num">
                                      <p:cBhvr additive="base">
                                        <p:cTn id="2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2000"/>
                            </p:stCondLst>
                            <p:childTnLst>
                              <p:par>
                                <p:cTn id="36" presetID="2" presetClass="entr" presetSubtype="4" fill="hold" grpId="0" nodeType="after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 calcmode="lin" valueType="num">
                                      <p:cBhvr additive="base">
                                        <p:cTn id="3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9" dur="1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3000"/>
                            </p:stCondLst>
                            <p:childTnLst>
                              <p:par>
                                <p:cTn id="41" presetID="2" presetClass="entr" presetSubtype="4" fill="hold" grpId="0" nodeType="after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45" fill="hold" nodeType="afterGroup">
                            <p:stCondLst>
                              <p:cond delay="4000"/>
                            </p:stCondLst>
                            <p:childTnLst>
                              <p:par>
                                <p:cTn id="46" presetID="2" presetClass="entr" presetSubtype="4" fill="hold" grpId="0" nodeType="after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 calcmode="lin" valueType="num">
                                      <p:cBhvr additive="base">
                                        <p:cTn id="4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9" dur="1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5000"/>
                            </p:stCondLst>
                            <p:childTnLst>
                              <p:par>
                                <p:cTn id="51" presetID="2" presetClass="entr" presetSubtype="4" fill="hold" grpId="0" nodeType="afterEffect">
                                  <p:stCondLst>
                                    <p:cond delay="0"/>
                                  </p:stCondLst>
                                  <p:childTnLst>
                                    <p:set>
                                      <p:cBhvr>
                                        <p:cTn id="52" dur="1" fill="hold">
                                          <p:stCondLst>
                                            <p:cond delay="0"/>
                                          </p:stCondLst>
                                        </p:cTn>
                                        <p:tgtEl>
                                          <p:spTgt spid="7">
                                            <p:txEl>
                                              <p:pRg st="5" end="5"/>
                                            </p:txEl>
                                          </p:spTgt>
                                        </p:tgtEl>
                                        <p:attrNameLst>
                                          <p:attrName>style.visibility</p:attrName>
                                        </p:attrNameLst>
                                      </p:cBhvr>
                                      <p:to>
                                        <p:strVal val="visible"/>
                                      </p:to>
                                    </p:set>
                                    <p:anim calcmode="lin" valueType="num">
                                      <p:cBhvr additive="base">
                                        <p:cTn id="5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4" dur="1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6000"/>
                            </p:stCondLst>
                            <p:childTnLst>
                              <p:par>
                                <p:cTn id="56" presetID="2" presetClass="entr" presetSubtype="4" fill="hold" grpId="0" nodeType="afterEffect">
                                  <p:stCondLst>
                                    <p:cond delay="0"/>
                                  </p:stCondLst>
                                  <p:childTnLst>
                                    <p:set>
                                      <p:cBhvr>
                                        <p:cTn id="57" dur="1" fill="hold">
                                          <p:stCondLst>
                                            <p:cond delay="0"/>
                                          </p:stCondLst>
                                        </p:cTn>
                                        <p:tgtEl>
                                          <p:spTgt spid="7">
                                            <p:txEl>
                                              <p:pRg st="6" end="6"/>
                                            </p:txEl>
                                          </p:spTgt>
                                        </p:tgtEl>
                                        <p:attrNameLst>
                                          <p:attrName>style.visibility</p:attrName>
                                        </p:attrNameLst>
                                      </p:cBhvr>
                                      <p:to>
                                        <p:strVal val="visible"/>
                                      </p:to>
                                    </p:set>
                                    <p:anim calcmode="lin" valueType="num">
                                      <p:cBhvr additive="base">
                                        <p:cTn id="58"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9" dur="10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xit" presetSubtype="0" fill="hold" grpId="1" nodeType="clickEffect">
                                  <p:stCondLst>
                                    <p:cond delay="0"/>
                                  </p:stCondLst>
                                  <p:childTnLst>
                                    <p:animEffect transition="out" filter="fade">
                                      <p:cBhvr>
                                        <p:cTn id="63" dur="2000"/>
                                        <p:tgtEl>
                                          <p:spTgt spid="7">
                                            <p:txEl>
                                              <p:pRg st="0" end="0"/>
                                            </p:txEl>
                                          </p:spTgt>
                                        </p:tgtEl>
                                      </p:cBhvr>
                                    </p:animEffect>
                                    <p:set>
                                      <p:cBhvr>
                                        <p:cTn id="64" dur="1" fill="hold">
                                          <p:stCondLst>
                                            <p:cond delay="1999"/>
                                          </p:stCondLst>
                                        </p:cTn>
                                        <p:tgtEl>
                                          <p:spTgt spid="7">
                                            <p:txEl>
                                              <p:pRg st="0" end="0"/>
                                            </p:txEl>
                                          </p:spTgt>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2000"/>
                                        <p:tgtEl>
                                          <p:spTgt spid="7">
                                            <p:txEl>
                                              <p:pRg st="1" end="1"/>
                                            </p:txEl>
                                          </p:spTgt>
                                        </p:tgtEl>
                                      </p:cBhvr>
                                    </p:animEffect>
                                    <p:set>
                                      <p:cBhvr>
                                        <p:cTn id="67" dur="1" fill="hold">
                                          <p:stCondLst>
                                            <p:cond delay="1999"/>
                                          </p:stCondLst>
                                        </p:cTn>
                                        <p:tgtEl>
                                          <p:spTgt spid="7">
                                            <p:txEl>
                                              <p:pRg st="1" end="1"/>
                                            </p:txEl>
                                          </p:spTgt>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2000"/>
                                        <p:tgtEl>
                                          <p:spTgt spid="7">
                                            <p:txEl>
                                              <p:pRg st="2" end="2"/>
                                            </p:txEl>
                                          </p:spTgt>
                                        </p:tgtEl>
                                      </p:cBhvr>
                                    </p:animEffect>
                                    <p:set>
                                      <p:cBhvr>
                                        <p:cTn id="70" dur="1" fill="hold">
                                          <p:stCondLst>
                                            <p:cond delay="1999"/>
                                          </p:stCondLst>
                                        </p:cTn>
                                        <p:tgtEl>
                                          <p:spTgt spid="7">
                                            <p:txEl>
                                              <p:pRg st="2" end="2"/>
                                            </p:txEl>
                                          </p:spTgt>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2000"/>
                                        <p:tgtEl>
                                          <p:spTgt spid="7">
                                            <p:txEl>
                                              <p:pRg st="3" end="3"/>
                                            </p:txEl>
                                          </p:spTgt>
                                        </p:tgtEl>
                                      </p:cBhvr>
                                    </p:animEffect>
                                    <p:set>
                                      <p:cBhvr>
                                        <p:cTn id="73" dur="1" fill="hold">
                                          <p:stCondLst>
                                            <p:cond delay="1999"/>
                                          </p:stCondLst>
                                        </p:cTn>
                                        <p:tgtEl>
                                          <p:spTgt spid="7">
                                            <p:txEl>
                                              <p:pRg st="3" end="3"/>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000"/>
                                        <p:tgtEl>
                                          <p:spTgt spid="7">
                                            <p:txEl>
                                              <p:pRg st="4" end="4"/>
                                            </p:txEl>
                                          </p:spTgt>
                                        </p:tgtEl>
                                      </p:cBhvr>
                                    </p:animEffect>
                                    <p:set>
                                      <p:cBhvr>
                                        <p:cTn id="76" dur="1" fill="hold">
                                          <p:stCondLst>
                                            <p:cond delay="1999"/>
                                          </p:stCondLst>
                                        </p:cTn>
                                        <p:tgtEl>
                                          <p:spTgt spid="7">
                                            <p:txEl>
                                              <p:pRg st="4" end="4"/>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000"/>
                                        <p:tgtEl>
                                          <p:spTgt spid="7">
                                            <p:txEl>
                                              <p:pRg st="5" end="5"/>
                                            </p:txEl>
                                          </p:spTgt>
                                        </p:tgtEl>
                                      </p:cBhvr>
                                    </p:animEffect>
                                    <p:set>
                                      <p:cBhvr>
                                        <p:cTn id="79" dur="1" fill="hold">
                                          <p:stCondLst>
                                            <p:cond delay="1999"/>
                                          </p:stCondLst>
                                        </p:cTn>
                                        <p:tgtEl>
                                          <p:spTgt spid="7">
                                            <p:txEl>
                                              <p:pRg st="5" end="5"/>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2000"/>
                                        <p:tgtEl>
                                          <p:spTgt spid="7">
                                            <p:txEl>
                                              <p:pRg st="6" end="6"/>
                                            </p:txEl>
                                          </p:spTgt>
                                        </p:tgtEl>
                                      </p:cBhvr>
                                    </p:animEffect>
                                    <p:set>
                                      <p:cBhvr>
                                        <p:cTn id="82" dur="1" fill="hold">
                                          <p:stCondLst>
                                            <p:cond delay="1999"/>
                                          </p:stCondLst>
                                        </p:cTn>
                                        <p:tgtEl>
                                          <p:spTgt spid="7">
                                            <p:txEl>
                                              <p:pRg st="6" end="6"/>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2000"/>
                                        <p:tgtEl>
                                          <p:spTgt spid="6"/>
                                        </p:tgtEl>
                                      </p:cBhvr>
                                    </p:animEffect>
                                    <p:set>
                                      <p:cBhvr>
                                        <p:cTn id="8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p"/>
      <p:bldP spid="7"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B56F38-C711-40F7-ACDB-ADA6817BB979}"/>
              </a:ext>
            </a:extLst>
          </p:cNvPr>
          <p:cNvSpPr txBox="1">
            <a:spLocks noChangeArrowheads="1"/>
          </p:cNvSpPr>
          <p:nvPr/>
        </p:nvSpPr>
        <p:spPr bwMode="auto">
          <a:xfrm>
            <a:off x="2438400" y="228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How to Use “Never Get Lost” Readings</a:t>
            </a:r>
          </a:p>
        </p:txBody>
      </p:sp>
      <p:sp>
        <p:nvSpPr>
          <p:cNvPr id="5" name="TextBox 4">
            <a:extLst>
              <a:ext uri="{FF2B5EF4-FFF2-40B4-BE49-F238E27FC236}">
                <a16:creationId xmlns:a16="http://schemas.microsoft.com/office/drawing/2014/main" id="{D4A14D68-6E81-4A89-85AA-C3BBC659CDA1}"/>
              </a:ext>
            </a:extLst>
          </p:cNvPr>
          <p:cNvSpPr txBox="1">
            <a:spLocks noChangeArrowheads="1"/>
          </p:cNvSpPr>
          <p:nvPr/>
        </p:nvSpPr>
        <p:spPr bwMode="auto">
          <a:xfrm>
            <a:off x="152400" y="609600"/>
            <a:ext cx="8839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t>Evaluation in the classroom:</a:t>
            </a:r>
          </a:p>
          <a:p>
            <a:pPr eaLnBrk="1" hangingPunct="1"/>
            <a:endParaRPr lang="en-US" altLang="en-US" sz="1000">
              <a:solidFill>
                <a:srgbClr val="FF0000"/>
              </a:solidFill>
            </a:endParaRPr>
          </a:p>
          <a:p>
            <a:pPr eaLnBrk="1" hangingPunct="1"/>
            <a:r>
              <a:rPr lang="en-US" altLang="en-US" sz="3200">
                <a:solidFill>
                  <a:srgbClr val="FF0000"/>
                </a:solidFill>
              </a:rPr>
              <a:t>	a) Timeliness </a:t>
            </a:r>
          </a:p>
          <a:p>
            <a:pPr eaLnBrk="1" hangingPunct="1"/>
            <a:r>
              <a:rPr lang="en-US" altLang="en-US" sz="3200">
                <a:solidFill>
                  <a:srgbClr val="FF0000"/>
                </a:solidFill>
              </a:rPr>
              <a:t>	b) Participation </a:t>
            </a:r>
          </a:p>
          <a:p>
            <a:pPr eaLnBrk="1" hangingPunct="1"/>
            <a:r>
              <a:rPr lang="en-US" altLang="en-US" sz="3200">
                <a:solidFill>
                  <a:srgbClr val="FF0000"/>
                </a:solidFill>
              </a:rPr>
              <a:t>	c) Projection</a:t>
            </a:r>
          </a:p>
          <a:p>
            <a:pPr eaLnBrk="1" hangingPunct="1"/>
            <a:r>
              <a:rPr lang="en-US" altLang="en-US" sz="3200">
                <a:solidFill>
                  <a:srgbClr val="FF0000"/>
                </a:solidFill>
              </a:rPr>
              <a:t>	d) Specific readings</a:t>
            </a:r>
          </a:p>
          <a:p>
            <a:pPr eaLnBrk="1" hangingPunct="1"/>
            <a:r>
              <a:rPr lang="en-US" altLang="en-US" sz="3200">
                <a:solidFill>
                  <a:srgbClr val="FF0000"/>
                </a:solidFill>
              </a:rPr>
              <a:t>	e) Pronunciation correction</a:t>
            </a:r>
          </a:p>
        </p:txBody>
      </p:sp>
      <p:sp>
        <p:nvSpPr>
          <p:cNvPr id="6" name="TextBox 5">
            <a:extLst>
              <a:ext uri="{FF2B5EF4-FFF2-40B4-BE49-F238E27FC236}">
                <a16:creationId xmlns:a16="http://schemas.microsoft.com/office/drawing/2014/main" id="{5BE5DA2B-4792-4BC9-8D96-A0FF3C2B99A9}"/>
              </a:ext>
            </a:extLst>
          </p:cNvPr>
          <p:cNvSpPr txBox="1">
            <a:spLocks noChangeArrowheads="1"/>
          </p:cNvSpPr>
          <p:nvPr/>
        </p:nvSpPr>
        <p:spPr bwMode="auto">
          <a:xfrm>
            <a:off x="152400" y="3657600"/>
            <a:ext cx="88392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t>Assessment in the classroom:</a:t>
            </a:r>
          </a:p>
          <a:p>
            <a:pPr eaLnBrk="1" hangingPunct="1"/>
            <a:endParaRPr lang="en-US" altLang="en-US" sz="1000">
              <a:solidFill>
                <a:srgbClr val="FF0000"/>
              </a:solidFill>
            </a:endParaRPr>
          </a:p>
          <a:p>
            <a:pPr eaLnBrk="1" hangingPunct="1"/>
            <a:r>
              <a:rPr lang="en-US" altLang="en-US" sz="3200">
                <a:solidFill>
                  <a:srgbClr val="FF0000"/>
                </a:solidFill>
              </a:rPr>
              <a:t>	a) Participation</a:t>
            </a:r>
          </a:p>
          <a:p>
            <a:pPr eaLnBrk="1" hangingPunct="1"/>
            <a:r>
              <a:rPr lang="en-US" altLang="en-US" sz="3200">
                <a:solidFill>
                  <a:srgbClr val="FF0000"/>
                </a:solidFill>
              </a:rPr>
              <a:t>	b) Projection</a:t>
            </a:r>
          </a:p>
          <a:p>
            <a:pPr eaLnBrk="1" hangingPunct="1"/>
            <a:r>
              <a:rPr lang="en-US" altLang="en-US" sz="3200">
                <a:solidFill>
                  <a:srgbClr val="FF0000"/>
                </a:solidFill>
              </a:rPr>
              <a:t>	c) Specific readings</a:t>
            </a:r>
          </a:p>
          <a:p>
            <a:pPr eaLnBrk="1" hangingPunct="1"/>
            <a:r>
              <a:rPr lang="en-US" altLang="en-US" sz="3200">
                <a:solidFill>
                  <a:srgbClr val="FF0000"/>
                </a:solidFill>
              </a:rPr>
              <a:t>	d) Pronunciation</a:t>
            </a:r>
          </a:p>
        </p:txBody>
      </p:sp>
      <p:pic>
        <p:nvPicPr>
          <p:cNvPr id="7" name="Picture 6">
            <a:extLst>
              <a:ext uri="{FF2B5EF4-FFF2-40B4-BE49-F238E27FC236}">
                <a16:creationId xmlns:a16="http://schemas.microsoft.com/office/drawing/2014/main" id="{7CD1894A-CBE7-4C96-A1DB-9D1CA2099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4000"/>
                            </p:stCondLst>
                            <p:childTnLst>
                              <p:par>
                                <p:cTn id="30" presetID="2" presetClass="entr" presetSubtype="4" fill="hold" grpId="0"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5000"/>
                            </p:stCondLst>
                            <p:childTnLst>
                              <p:par>
                                <p:cTn id="35" presetID="2" presetClass="entr" presetSubtype="4" fill="hold" grpId="0" nodeType="after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45" fill="hold" nodeType="afterGroup">
                            <p:stCondLst>
                              <p:cond delay="1000"/>
                            </p:stCondLst>
                            <p:childTnLst>
                              <p:par>
                                <p:cTn id="46" presetID="2" presetClass="entr" presetSubtype="4" fill="hold" grpId="0" nodeType="after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 calcmode="lin" valueType="num">
                                      <p:cBhvr additive="base">
                                        <p:cTn id="4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9" dur="1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000"/>
                            </p:stCondLst>
                            <p:childTnLst>
                              <p:par>
                                <p:cTn id="51" presetID="2" presetClass="entr" presetSubtype="4" fill="hold" grpId="0" nodeType="after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 calcmode="lin" valueType="num">
                                      <p:cBhvr additive="base">
                                        <p:cTn id="53"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4" dur="1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3000"/>
                            </p:stCondLst>
                            <p:childTnLst>
                              <p:par>
                                <p:cTn id="56" presetID="2" presetClass="entr" presetSubtype="4" fill="hold" grpId="0" nodeType="afterEffect">
                                  <p:stCondLst>
                                    <p:cond delay="0"/>
                                  </p:stCondLst>
                                  <p:childTnLst>
                                    <p:set>
                                      <p:cBhvr>
                                        <p:cTn id="57" dur="1" fill="hold">
                                          <p:stCondLst>
                                            <p:cond delay="0"/>
                                          </p:stCondLst>
                                        </p:cTn>
                                        <p:tgtEl>
                                          <p:spTgt spid="6">
                                            <p:txEl>
                                              <p:pRg st="4" end="4"/>
                                            </p:txEl>
                                          </p:spTgt>
                                        </p:tgtEl>
                                        <p:attrNameLst>
                                          <p:attrName>style.visibility</p:attrName>
                                        </p:attrNameLst>
                                      </p:cBhvr>
                                      <p:to>
                                        <p:strVal val="visible"/>
                                      </p:to>
                                    </p:set>
                                    <p:anim calcmode="lin" valueType="num">
                                      <p:cBhvr additive="base">
                                        <p:cTn id="5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9" dur="1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4000"/>
                            </p:stCondLst>
                            <p:childTnLst>
                              <p:par>
                                <p:cTn id="61" presetID="2" presetClass="entr" presetSubtype="4" fill="hold" grpId="0" nodeType="afterEffect">
                                  <p:stCondLst>
                                    <p:cond delay="0"/>
                                  </p:stCondLst>
                                  <p:childTnLst>
                                    <p:set>
                                      <p:cBhvr>
                                        <p:cTn id="62" dur="1" fill="hold">
                                          <p:stCondLst>
                                            <p:cond delay="0"/>
                                          </p:stCondLst>
                                        </p:cTn>
                                        <p:tgtEl>
                                          <p:spTgt spid="6">
                                            <p:txEl>
                                              <p:pRg st="5" end="5"/>
                                            </p:txEl>
                                          </p:spTgt>
                                        </p:tgtEl>
                                        <p:attrNameLst>
                                          <p:attrName>style.visibility</p:attrName>
                                        </p:attrNameLst>
                                      </p:cBhvr>
                                      <p:to>
                                        <p:strVal val="visible"/>
                                      </p:to>
                                    </p:set>
                                    <p:anim calcmode="lin" valueType="num">
                                      <p:cBhvr additive="base">
                                        <p:cTn id="6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64" dur="10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7988B4-A2A1-4B77-89EB-70426D1F840D}"/>
              </a:ext>
            </a:extLst>
          </p:cNvPr>
          <p:cNvSpPr txBox="1">
            <a:spLocks noChangeArrowheads="1"/>
          </p:cNvSpPr>
          <p:nvPr/>
        </p:nvSpPr>
        <p:spPr bwMode="auto">
          <a:xfrm>
            <a:off x="2438400" y="228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How to Use “Never Get Lost” Readings</a:t>
            </a:r>
          </a:p>
        </p:txBody>
      </p:sp>
      <p:sp>
        <p:nvSpPr>
          <p:cNvPr id="6" name="TextBox 5">
            <a:extLst>
              <a:ext uri="{FF2B5EF4-FFF2-40B4-BE49-F238E27FC236}">
                <a16:creationId xmlns:a16="http://schemas.microsoft.com/office/drawing/2014/main" id="{1C5FF899-ABC2-4B49-B08B-F76013DE5ED1}"/>
              </a:ext>
            </a:extLst>
          </p:cNvPr>
          <p:cNvSpPr txBox="1">
            <a:spLocks noChangeArrowheads="1"/>
          </p:cNvSpPr>
          <p:nvPr/>
        </p:nvSpPr>
        <p:spPr bwMode="auto">
          <a:xfrm>
            <a:off x="304800" y="685800"/>
            <a:ext cx="8839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FF0000"/>
                </a:solidFill>
              </a:rPr>
              <a:t>   </a:t>
            </a:r>
            <a:r>
              <a:rPr lang="en-US" altLang="en-US" sz="3200"/>
              <a:t>Practice in the Lab:</a:t>
            </a:r>
          </a:p>
          <a:p>
            <a:pPr eaLnBrk="1" hangingPunct="1"/>
            <a:r>
              <a:rPr lang="en-US" altLang="en-US" sz="3200">
                <a:solidFill>
                  <a:srgbClr val="FF0000"/>
                </a:solidFill>
              </a:rPr>
              <a:t>	a) Individual reading</a:t>
            </a:r>
          </a:p>
          <a:p>
            <a:pPr eaLnBrk="1" hangingPunct="1"/>
            <a:r>
              <a:rPr lang="en-US" altLang="en-US" sz="3200">
                <a:solidFill>
                  <a:srgbClr val="FF0000"/>
                </a:solidFill>
              </a:rPr>
              <a:t>	b) vocabulary check</a:t>
            </a:r>
          </a:p>
          <a:p>
            <a:pPr eaLnBrk="1" hangingPunct="1"/>
            <a:r>
              <a:rPr lang="en-US" altLang="en-US" sz="3200">
                <a:solidFill>
                  <a:srgbClr val="FF0000"/>
                </a:solidFill>
              </a:rPr>
              <a:t>	c) pronunciation practice</a:t>
            </a:r>
          </a:p>
        </p:txBody>
      </p:sp>
      <p:sp>
        <p:nvSpPr>
          <p:cNvPr id="7" name="TextBox 6">
            <a:extLst>
              <a:ext uri="{FF2B5EF4-FFF2-40B4-BE49-F238E27FC236}">
                <a16:creationId xmlns:a16="http://schemas.microsoft.com/office/drawing/2014/main" id="{28CA7013-529F-4687-8338-680E047DFC86}"/>
              </a:ext>
            </a:extLst>
          </p:cNvPr>
          <p:cNvSpPr txBox="1">
            <a:spLocks noChangeArrowheads="1"/>
          </p:cNvSpPr>
          <p:nvPr/>
        </p:nvSpPr>
        <p:spPr bwMode="auto">
          <a:xfrm>
            <a:off x="304800" y="2971800"/>
            <a:ext cx="8534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FF0000"/>
                </a:solidFill>
              </a:rPr>
              <a:t>   </a:t>
            </a:r>
            <a:r>
              <a:rPr lang="en-US" altLang="en-US" sz="3200"/>
              <a:t>Evaluation in the Lab:</a:t>
            </a:r>
          </a:p>
          <a:p>
            <a:pPr eaLnBrk="1" hangingPunct="1"/>
            <a:r>
              <a:rPr lang="en-US" altLang="en-US" sz="3200">
                <a:solidFill>
                  <a:srgbClr val="FF0000"/>
                </a:solidFill>
              </a:rPr>
              <a:t>	a) recordings done?</a:t>
            </a:r>
          </a:p>
          <a:p>
            <a:pPr eaLnBrk="1" hangingPunct="1"/>
            <a:r>
              <a:rPr lang="en-US" altLang="en-US" sz="3200">
                <a:solidFill>
                  <a:srgbClr val="FF0000"/>
                </a:solidFill>
              </a:rPr>
              <a:t>	b) pronunciation correct?</a:t>
            </a:r>
          </a:p>
          <a:p>
            <a:pPr eaLnBrk="1" hangingPunct="1"/>
            <a:r>
              <a:rPr lang="en-US" altLang="en-US" sz="3200">
                <a:solidFill>
                  <a:srgbClr val="FF0000"/>
                </a:solidFill>
              </a:rPr>
              <a:t>	c) intonation &amp; phrasing</a:t>
            </a:r>
          </a:p>
          <a:p>
            <a:pPr eaLnBrk="1" hangingPunct="1"/>
            <a:r>
              <a:rPr lang="en-US" altLang="en-US" sz="3200">
                <a:solidFill>
                  <a:srgbClr val="FF0000"/>
                </a:solidFill>
              </a:rPr>
              <a:t>	d) peer</a:t>
            </a:r>
          </a:p>
          <a:p>
            <a:pPr eaLnBrk="1" hangingPunct="1"/>
            <a:r>
              <a:rPr lang="en-US" altLang="en-US" sz="3200">
                <a:solidFill>
                  <a:srgbClr val="FF0000"/>
                </a:solidFill>
              </a:rPr>
              <a:t>	e) production</a:t>
            </a:r>
          </a:p>
        </p:txBody>
      </p:sp>
      <p:pic>
        <p:nvPicPr>
          <p:cNvPr id="5" name="Picture 4">
            <a:extLst>
              <a:ext uri="{FF2B5EF4-FFF2-40B4-BE49-F238E27FC236}">
                <a16:creationId xmlns:a16="http://schemas.microsoft.com/office/drawing/2014/main" id="{246871E8-68FF-44EF-8CE5-1AF6E505C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nodeType="afterGroup">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37" fill="hold" nodeType="afterGroup">
                            <p:stCondLst>
                              <p:cond delay="1000"/>
                            </p:stCondLst>
                            <p:childTnLst>
                              <p:par>
                                <p:cTn id="38" presetID="2" presetClass="entr" presetSubtype="4" fill="hold" grpId="0" nodeType="afterEffect">
                                  <p:stCondLst>
                                    <p:cond delay="0"/>
                                  </p:stCondLst>
                                  <p:childTnLst>
                                    <p:set>
                                      <p:cBhvr>
                                        <p:cTn id="39" dur="1" fill="hold">
                                          <p:stCondLst>
                                            <p:cond delay="0"/>
                                          </p:stCondLst>
                                        </p:cTn>
                                        <p:tgtEl>
                                          <p:spTgt spid="7">
                                            <p:txEl>
                                              <p:pRg st="1" end="1"/>
                                            </p:txEl>
                                          </p:spTgt>
                                        </p:tgtEl>
                                        <p:attrNameLst>
                                          <p:attrName>style.visibility</p:attrName>
                                        </p:attrNameLst>
                                      </p:cBhvr>
                                      <p:to>
                                        <p:strVal val="visible"/>
                                      </p:to>
                                    </p:set>
                                    <p:anim calcmode="lin" valueType="num">
                                      <p:cBhvr additive="base">
                                        <p:cTn id="4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2000"/>
                            </p:stCondLst>
                            <p:childTnLst>
                              <p:par>
                                <p:cTn id="43" presetID="2" presetClass="entr" presetSubtype="4" fill="hold" grpId="0" nodeType="after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additive="base">
                                        <p:cTn id="4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3000"/>
                            </p:stCondLst>
                            <p:childTnLst>
                              <p:par>
                                <p:cTn id="48" presetID="2" presetClass="entr" presetSubtype="4" fill="hold" grpId="0" nodeType="afterEffect">
                                  <p:stCondLst>
                                    <p:cond delay="0"/>
                                  </p:stCondLst>
                                  <p:childTnLst>
                                    <p:set>
                                      <p:cBhvr>
                                        <p:cTn id="49" dur="1" fill="hold">
                                          <p:stCondLst>
                                            <p:cond delay="0"/>
                                          </p:stCondLst>
                                        </p:cTn>
                                        <p:tgtEl>
                                          <p:spTgt spid="7">
                                            <p:txEl>
                                              <p:pRg st="3" end="3"/>
                                            </p:txEl>
                                          </p:spTgt>
                                        </p:tgtEl>
                                        <p:attrNameLst>
                                          <p:attrName>style.visibility</p:attrName>
                                        </p:attrNameLst>
                                      </p:cBhvr>
                                      <p:to>
                                        <p:strVal val="visible"/>
                                      </p:to>
                                    </p:set>
                                    <p:anim calcmode="lin" valueType="num">
                                      <p:cBhvr additive="base">
                                        <p:cTn id="5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51" dur="1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7">
                                            <p:txEl>
                                              <p:pRg st="4" end="4"/>
                                            </p:txEl>
                                          </p:spTgt>
                                        </p:tgtEl>
                                        <p:attrNameLst>
                                          <p:attrName>style.visibility</p:attrName>
                                        </p:attrNameLst>
                                      </p:cBhvr>
                                      <p:to>
                                        <p:strVal val="visible"/>
                                      </p:to>
                                    </p:set>
                                    <p:anim calcmode="lin" valueType="num">
                                      <p:cBhvr additive="base">
                                        <p:cTn id="5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7" dur="1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anim calcmode="lin" valueType="num">
                                      <p:cBhvr additive="base">
                                        <p:cTn id="6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02A52E-AE22-4386-8CD3-37B5A1E0BD9A}"/>
              </a:ext>
            </a:extLst>
          </p:cNvPr>
          <p:cNvSpPr txBox="1">
            <a:spLocks noChangeArrowheads="1"/>
          </p:cNvSpPr>
          <p:nvPr/>
        </p:nvSpPr>
        <p:spPr bwMode="auto">
          <a:xfrm>
            <a:off x="2438400" y="228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How to Use “Never Get Lost” Readings</a:t>
            </a:r>
          </a:p>
        </p:txBody>
      </p:sp>
      <p:sp>
        <p:nvSpPr>
          <p:cNvPr id="7" name="TextBox 6">
            <a:extLst>
              <a:ext uri="{FF2B5EF4-FFF2-40B4-BE49-F238E27FC236}">
                <a16:creationId xmlns:a16="http://schemas.microsoft.com/office/drawing/2014/main" id="{B3116414-3B3D-4284-983F-7694703E2A7E}"/>
              </a:ext>
            </a:extLst>
          </p:cNvPr>
          <p:cNvSpPr txBox="1">
            <a:spLocks noChangeArrowheads="1"/>
          </p:cNvSpPr>
          <p:nvPr/>
        </p:nvSpPr>
        <p:spPr bwMode="auto">
          <a:xfrm>
            <a:off x="304800" y="762000"/>
            <a:ext cx="8534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a:solidFill>
                  <a:srgbClr val="FF0000"/>
                </a:solidFill>
              </a:rPr>
              <a:t>   Assessment in the Lab: - overview of</a:t>
            </a:r>
          </a:p>
          <a:p>
            <a:pPr eaLnBrk="1" hangingPunct="1"/>
            <a:r>
              <a:rPr lang="en-US" altLang="en-US" sz="3200">
                <a:solidFill>
                  <a:srgbClr val="FF0000"/>
                </a:solidFill>
              </a:rPr>
              <a:t>	a) recordings done</a:t>
            </a:r>
          </a:p>
          <a:p>
            <a:pPr eaLnBrk="1" hangingPunct="1"/>
            <a:r>
              <a:rPr lang="en-US" altLang="en-US" sz="3200">
                <a:solidFill>
                  <a:srgbClr val="FF0000"/>
                </a:solidFill>
              </a:rPr>
              <a:t>	b) pronunciation correction</a:t>
            </a:r>
          </a:p>
          <a:p>
            <a:pPr eaLnBrk="1" hangingPunct="1"/>
            <a:r>
              <a:rPr lang="en-US" altLang="en-US" sz="3200">
                <a:solidFill>
                  <a:srgbClr val="FF0000"/>
                </a:solidFill>
              </a:rPr>
              <a:t>	c) intonation &amp; phrasing</a:t>
            </a:r>
          </a:p>
          <a:p>
            <a:pPr eaLnBrk="1" hangingPunct="1"/>
            <a:r>
              <a:rPr lang="en-US" altLang="en-US" sz="3200">
                <a:solidFill>
                  <a:srgbClr val="FF0000"/>
                </a:solidFill>
              </a:rPr>
              <a:t>	e) production</a:t>
            </a:r>
          </a:p>
          <a:p>
            <a:pPr eaLnBrk="1" hangingPunct="1"/>
            <a:r>
              <a:rPr lang="en-US" altLang="en-US" sz="3200">
                <a:solidFill>
                  <a:srgbClr val="FF0000"/>
                </a:solidFill>
              </a:rPr>
              <a:t>	 f) variety</a:t>
            </a:r>
          </a:p>
        </p:txBody>
      </p:sp>
      <p:sp>
        <p:nvSpPr>
          <p:cNvPr id="8" name="TextBox 7">
            <a:extLst>
              <a:ext uri="{FF2B5EF4-FFF2-40B4-BE49-F238E27FC236}">
                <a16:creationId xmlns:a16="http://schemas.microsoft.com/office/drawing/2014/main" id="{B53B4F86-9F2E-4843-9F74-2231565798AF}"/>
              </a:ext>
            </a:extLst>
          </p:cNvPr>
          <p:cNvSpPr txBox="1">
            <a:spLocks noChangeArrowheads="1"/>
          </p:cNvSpPr>
          <p:nvPr/>
        </p:nvSpPr>
        <p:spPr bwMode="auto">
          <a:xfrm>
            <a:off x="609600" y="609600"/>
            <a:ext cx="80010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200000"/>
              </a:lnSpc>
            </a:pPr>
            <a:r>
              <a:rPr lang="en-US" altLang="en-US" sz="4000"/>
              <a:t>What do I need, to use </a:t>
            </a:r>
          </a:p>
          <a:p>
            <a:pPr algn="ctr" eaLnBrk="1" hangingPunct="1">
              <a:lnSpc>
                <a:spcPct val="200000"/>
              </a:lnSpc>
            </a:pPr>
            <a:r>
              <a:rPr lang="en-US" altLang="en-US" sz="4000"/>
              <a:t>“Never Get Lost” </a:t>
            </a:r>
          </a:p>
          <a:p>
            <a:pPr algn="ctr" eaLnBrk="1" hangingPunct="1">
              <a:lnSpc>
                <a:spcPct val="200000"/>
              </a:lnSpc>
            </a:pPr>
            <a:r>
              <a:rPr lang="en-US" altLang="en-US" sz="4000"/>
              <a:t>Readings,</a:t>
            </a:r>
          </a:p>
          <a:p>
            <a:pPr algn="ctr" eaLnBrk="1" hangingPunct="1">
              <a:lnSpc>
                <a:spcPct val="200000"/>
              </a:lnSpc>
            </a:pPr>
            <a:r>
              <a:rPr lang="en-US" altLang="en-US" sz="4000"/>
              <a:t>and keep records of performance?</a:t>
            </a:r>
          </a:p>
        </p:txBody>
      </p:sp>
      <p:pic>
        <p:nvPicPr>
          <p:cNvPr id="5" name="Picture 4">
            <a:extLst>
              <a:ext uri="{FF2B5EF4-FFF2-40B4-BE49-F238E27FC236}">
                <a16:creationId xmlns:a16="http://schemas.microsoft.com/office/drawing/2014/main" id="{241301E6-DB73-4A9F-9815-5358AE548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6562725"/>
            <a:ext cx="2743200" cy="37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nodeType="afterGroup">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4000"/>
                            </p:stCondLst>
                            <p:childTnLst>
                              <p:par>
                                <p:cTn id="24" presetID="2" presetClass="entr" presetSubtype="4" fill="hold" grpId="0" nodeType="after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5000"/>
                            </p:stCondLst>
                            <p:childTnLst>
                              <p:par>
                                <p:cTn id="29" presetID="2" presetClass="entr" presetSubtype="4" fill="hold" grpId="0"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2000"/>
                                        <p:tgtEl>
                                          <p:spTgt spid="7">
                                            <p:txEl>
                                              <p:pRg st="0" end="0"/>
                                            </p:txEl>
                                          </p:spTgt>
                                        </p:tgtEl>
                                      </p:cBhvr>
                                    </p:animEffect>
                                    <p:set>
                                      <p:cBhvr>
                                        <p:cTn id="43" dur="1" fill="hold">
                                          <p:stCondLst>
                                            <p:cond delay="1999"/>
                                          </p:stCondLst>
                                        </p:cTn>
                                        <p:tgtEl>
                                          <p:spTgt spid="7">
                                            <p:txEl>
                                              <p:pRg st="0" end="0"/>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7">
                                            <p:txEl>
                                              <p:pRg st="1" end="1"/>
                                            </p:txEl>
                                          </p:spTgt>
                                        </p:tgtEl>
                                      </p:cBhvr>
                                    </p:animEffect>
                                    <p:set>
                                      <p:cBhvr>
                                        <p:cTn id="46" dur="1" fill="hold">
                                          <p:stCondLst>
                                            <p:cond delay="1999"/>
                                          </p:stCondLst>
                                        </p:cTn>
                                        <p:tgtEl>
                                          <p:spTgt spid="7">
                                            <p:txEl>
                                              <p:pRg st="1" end="1"/>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7">
                                            <p:txEl>
                                              <p:pRg st="2" end="2"/>
                                            </p:txEl>
                                          </p:spTgt>
                                        </p:tgtEl>
                                      </p:cBhvr>
                                    </p:animEffect>
                                    <p:set>
                                      <p:cBhvr>
                                        <p:cTn id="49" dur="1" fill="hold">
                                          <p:stCondLst>
                                            <p:cond delay="1999"/>
                                          </p:stCondLst>
                                        </p:cTn>
                                        <p:tgtEl>
                                          <p:spTgt spid="7">
                                            <p:txEl>
                                              <p:pRg st="2" end="2"/>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7">
                                            <p:txEl>
                                              <p:pRg st="3" end="3"/>
                                            </p:txEl>
                                          </p:spTgt>
                                        </p:tgtEl>
                                      </p:cBhvr>
                                    </p:animEffect>
                                    <p:set>
                                      <p:cBhvr>
                                        <p:cTn id="52" dur="1" fill="hold">
                                          <p:stCondLst>
                                            <p:cond delay="1999"/>
                                          </p:stCondLst>
                                        </p:cTn>
                                        <p:tgtEl>
                                          <p:spTgt spid="7">
                                            <p:txEl>
                                              <p:pRg st="3" end="3"/>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000"/>
                                        <p:tgtEl>
                                          <p:spTgt spid="7">
                                            <p:txEl>
                                              <p:pRg st="4" end="4"/>
                                            </p:txEl>
                                          </p:spTgt>
                                        </p:tgtEl>
                                      </p:cBhvr>
                                    </p:animEffect>
                                    <p:set>
                                      <p:cBhvr>
                                        <p:cTn id="55" dur="1" fill="hold">
                                          <p:stCondLst>
                                            <p:cond delay="1999"/>
                                          </p:stCondLst>
                                        </p:cTn>
                                        <p:tgtEl>
                                          <p:spTgt spid="7">
                                            <p:txEl>
                                              <p:pRg st="4" end="4"/>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7">
                                            <p:txEl>
                                              <p:pRg st="5" end="5"/>
                                            </p:txEl>
                                          </p:spTgt>
                                        </p:tgtEl>
                                      </p:cBhvr>
                                    </p:animEffect>
                                    <p:set>
                                      <p:cBhvr>
                                        <p:cTn id="58" dur="1" fill="hold">
                                          <p:stCondLst>
                                            <p:cond delay="1999"/>
                                          </p:stCondLst>
                                        </p:cTn>
                                        <p:tgtEl>
                                          <p:spTgt spid="7">
                                            <p:txEl>
                                              <p:pRg st="5" end="5"/>
                                            </p:txEl>
                                          </p:spTgt>
                                        </p:tgtEl>
                                        <p:attrNameLst>
                                          <p:attrName>style.visibility</p:attrName>
                                        </p:attrNameLst>
                                      </p:cBhvr>
                                      <p:to>
                                        <p:strVal val="hidden"/>
                                      </p:to>
                                    </p:set>
                                  </p:childTnLst>
                                </p:cTn>
                              </p:par>
                            </p:childTnLst>
                          </p:cTn>
                        </p:par>
                        <p:par>
                          <p:cTn id="59" fill="hold" nodeType="afterGroup">
                            <p:stCondLst>
                              <p:cond delay="2000"/>
                            </p:stCondLst>
                            <p:childTnLst>
                              <p:par>
                                <p:cTn id="60" presetID="52" presetClass="entr" presetSubtype="0"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Scale>
                                      <p:cBhvr>
                                        <p:cTn id="6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8"/>
                                        </p:tgtEl>
                                        <p:attrNameLst>
                                          <p:attrName>ppt_x</p:attrName>
                                          <p:attrName>ppt_y</p:attrName>
                                        </p:attrNameLst>
                                      </p:cBhvr>
                                    </p:animMotion>
                                    <p:animEffect transition="in" filter="fade">
                                      <p:cBhvr>
                                        <p:cTn id="6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7" grpId="1" build="allAtOnce"/>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TotalTime>
  <Words>2217</Words>
  <Application>Microsoft Office PowerPoint</Application>
  <PresentationFormat>On-screen Show (4:3)</PresentationFormat>
  <Paragraphs>212</Paragraphs>
  <Slides>22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Book Antiqua</vt:lpstr>
      <vt:lpstr>Bookman Old Style</vt:lpstr>
      <vt:lpstr>Bradley Hand ITC</vt:lpstr>
      <vt:lpstr>Calibri</vt:lpstr>
      <vt:lpstr>Comic Sans MS</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 Simple English Lesson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 Moore</dc:creator>
  <cp:lastModifiedBy>William Moore</cp:lastModifiedBy>
  <cp:revision>53</cp:revision>
  <dcterms:created xsi:type="dcterms:W3CDTF">2009-10-24T10:34:11Z</dcterms:created>
  <dcterms:modified xsi:type="dcterms:W3CDTF">2021-10-24T22:55:07Z</dcterms:modified>
</cp:coreProperties>
</file>